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7475200" cy="9753600"/>
  <p:notesSz cx="17475200" cy="9753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2766" y="6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57237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898063" y="0"/>
            <a:ext cx="757237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C4C5B-B61C-4C75-94F0-C99CEA19D2DB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88025" y="1219200"/>
            <a:ext cx="5899150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747838" y="4694238"/>
            <a:ext cx="1397952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757237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898063" y="9264650"/>
            <a:ext cx="757237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393A2-288F-4F3F-BC49-3F0B3F485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7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393A2-288F-4F3F-BC49-3F0B3F485F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7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10640" y="3023616"/>
            <a:ext cx="1485392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4040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21280" y="5462016"/>
            <a:ext cx="1223264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4040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4040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73760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99728" y="2243328"/>
            <a:ext cx="7601712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4040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4455" y="537083"/>
            <a:ext cx="15766288" cy="137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4040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19500" y="2628900"/>
            <a:ext cx="10242550" cy="447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41568" y="9070848"/>
            <a:ext cx="559206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73760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582144" y="9070848"/>
            <a:ext cx="401929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jpg"/><Relationship Id="rId26" Type="http://schemas.openxmlformats.org/officeDocument/2006/relationships/image" Target="../media/image37.jpg"/><Relationship Id="rId3" Type="http://schemas.openxmlformats.org/officeDocument/2006/relationships/image" Target="../media/image14.jpg"/><Relationship Id="rId21" Type="http://schemas.openxmlformats.org/officeDocument/2006/relationships/image" Target="../media/image32.jp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3.jpg"/><Relationship Id="rId16" Type="http://schemas.openxmlformats.org/officeDocument/2006/relationships/image" Target="../media/image27.png"/><Relationship Id="rId20" Type="http://schemas.openxmlformats.org/officeDocument/2006/relationships/image" Target="../media/image31.jpg"/><Relationship Id="rId29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jp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jpg"/><Relationship Id="rId10" Type="http://schemas.openxmlformats.org/officeDocument/2006/relationships/image" Target="../media/image21.png"/><Relationship Id="rId19" Type="http://schemas.openxmlformats.org/officeDocument/2006/relationships/image" Target="../media/image30.jpg"/><Relationship Id="rId4" Type="http://schemas.openxmlformats.org/officeDocument/2006/relationships/image" Target="../media/image15.jp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424400" cy="9702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8600" y="3911600"/>
            <a:ext cx="9601200" cy="46736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245850" y="4749800"/>
            <a:ext cx="0" cy="3175000"/>
          </a:xfrm>
          <a:custGeom>
            <a:avLst/>
            <a:gdLst/>
            <a:ahLst/>
            <a:cxnLst/>
            <a:rect l="l" t="t" r="r" b="b"/>
            <a:pathLst>
              <a:path h="3175000">
                <a:moveTo>
                  <a:pt x="0" y="3175000"/>
                </a:moveTo>
                <a:lnTo>
                  <a:pt x="0" y="0"/>
                </a:lnTo>
              </a:path>
            </a:pathLst>
          </a:custGeom>
          <a:ln w="38100">
            <a:solidFill>
              <a:srgbClr val="7B878B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277600" y="4711700"/>
            <a:ext cx="5321300" cy="3251200"/>
            <a:chOff x="11277600" y="4711700"/>
            <a:chExt cx="5321300" cy="3251200"/>
          </a:xfrm>
        </p:grpSpPr>
        <p:sp>
          <p:nvSpPr>
            <p:cNvPr id="6" name="object 6"/>
            <p:cNvSpPr/>
            <p:nvPr/>
          </p:nvSpPr>
          <p:spPr>
            <a:xfrm>
              <a:off x="16579850" y="4762500"/>
              <a:ext cx="0" cy="3149600"/>
            </a:xfrm>
            <a:custGeom>
              <a:avLst/>
              <a:gdLst/>
              <a:ahLst/>
              <a:cxnLst/>
              <a:rect l="l" t="t" r="r" b="b"/>
              <a:pathLst>
                <a:path h="3149600">
                  <a:moveTo>
                    <a:pt x="0" y="314960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7B878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1277600" y="4730750"/>
              <a:ext cx="5270500" cy="0"/>
            </a:xfrm>
            <a:custGeom>
              <a:avLst/>
              <a:gdLst/>
              <a:ahLst/>
              <a:cxnLst/>
              <a:rect l="l" t="t" r="r" b="b"/>
              <a:pathLst>
                <a:path w="5270500">
                  <a:moveTo>
                    <a:pt x="0" y="0"/>
                  </a:moveTo>
                  <a:lnTo>
                    <a:pt x="5270500" y="0"/>
                  </a:lnTo>
                </a:path>
              </a:pathLst>
            </a:custGeom>
            <a:ln w="38100">
              <a:solidFill>
                <a:srgbClr val="7B878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1290300" y="7950200"/>
              <a:ext cx="5245100" cy="0"/>
            </a:xfrm>
            <a:custGeom>
              <a:avLst/>
              <a:gdLst/>
              <a:ahLst/>
              <a:cxnLst/>
              <a:rect l="l" t="t" r="r" b="b"/>
              <a:pathLst>
                <a:path w="5245100">
                  <a:moveTo>
                    <a:pt x="0" y="0"/>
                  </a:moveTo>
                  <a:lnTo>
                    <a:pt x="5245100" y="0"/>
                  </a:lnTo>
                </a:path>
              </a:pathLst>
            </a:custGeom>
            <a:ln w="25400">
              <a:solidFill>
                <a:srgbClr val="6B788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object 9" descr="$PPTXTitle"/>
          <p:cNvSpPr txBox="1">
            <a:spLocks noGrp="1"/>
          </p:cNvSpPr>
          <p:nvPr>
            <p:ph type="title"/>
          </p:nvPr>
        </p:nvSpPr>
        <p:spPr>
          <a:xfrm>
            <a:off x="889000" y="711961"/>
            <a:ext cx="11824335" cy="250380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5400" marR="5080" indent="12700">
              <a:lnSpc>
                <a:spcPts val="6440"/>
              </a:lnSpc>
              <a:spcBef>
                <a:spcPts val="1395"/>
              </a:spcBef>
            </a:pPr>
            <a:r>
              <a:rPr sz="6450" spc="-265" dirty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</a:t>
            </a:r>
            <a:r>
              <a:rPr sz="6450" spc="-180" dirty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450" spc="-290" dirty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</a:t>
            </a:r>
            <a:r>
              <a:rPr sz="6450" spc="35" dirty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450" spc="-190" dirty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Publicar</a:t>
            </a:r>
            <a:r>
              <a:rPr sz="6450" spc="-260" dirty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450" spc="-20" dirty="0" err="1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sz="6450" spc="-45" dirty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450" spc="-385" dirty="0" err="1" smtClean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</a:t>
            </a:r>
            <a:r>
              <a:rPr lang="en-US" sz="6450" spc="-385" dirty="0" err="1" smtClean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6450" spc="-385" dirty="0" err="1" smtClean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tica</a:t>
            </a:r>
            <a:r>
              <a:rPr sz="6450" spc="-155" dirty="0" smtClean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450" spc="-25" dirty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6450" spc="-125" dirty="0" err="1" smtClean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Protecci</a:t>
            </a:r>
            <a:r>
              <a:rPr lang="en-US" sz="6450" spc="-125" dirty="0" err="1" smtClean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6450" spc="-125" dirty="0" err="1" smtClean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6450" spc="-300" dirty="0" smtClean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450" dirty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6450" spc="-145" dirty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450" spc="-10" dirty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endParaRPr sz="6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3600" b="0" spc="-65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3600" b="0" spc="1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0" dirty="0" err="1" smtClean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</a:t>
            </a:r>
            <a:r>
              <a:rPr lang="en-US" sz="3600" b="0" dirty="0" err="1" smtClean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600" b="0" dirty="0" err="1" smtClean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tica</a:t>
            </a:r>
            <a:r>
              <a:rPr sz="3600" b="0" spc="-95" dirty="0" smtClean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</a:t>
            </a:r>
            <a:r>
              <a:rPr sz="3600" b="0" spc="-85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sz="3600" b="0" spc="-175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clara</a:t>
            </a:r>
            <a:r>
              <a:rPr sz="3600" b="0" spc="-85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3600" b="0" spc="55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accesible</a:t>
            </a:r>
            <a:r>
              <a:rPr sz="3600" b="0" spc="12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0" spc="-25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3600" b="0" spc="-21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3600" b="0" spc="11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b="0" spc="-10" dirty="0">
                <a:solidFill>
                  <a:srgbClr val="0E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usuario.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92559" y="4927472"/>
            <a:ext cx="4581525" cy="264360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7620">
              <a:lnSpc>
                <a:spcPts val="3379"/>
              </a:lnSpc>
              <a:spcBef>
                <a:spcPts val="495"/>
              </a:spcBef>
            </a:pPr>
            <a:r>
              <a:rPr sz="2800" dirty="0">
                <a:solidFill>
                  <a:srgbClr val="0E0E0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ldealmente, </a:t>
            </a:r>
            <a:r>
              <a:rPr sz="2800" dirty="0" err="1">
                <a:solidFill>
                  <a:srgbClr val="0E0E0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esta</a:t>
            </a:r>
            <a:r>
              <a:rPr sz="2800" dirty="0">
                <a:solidFill>
                  <a:srgbClr val="0E0E0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sz="2800" dirty="0" err="1">
                <a:solidFill>
                  <a:srgbClr val="0E0E0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pol</a:t>
            </a:r>
            <a:r>
              <a:rPr lang="en-US" sz="2800" dirty="0" err="1">
                <a:solidFill>
                  <a:srgbClr val="0E0E0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</a:t>
            </a:r>
            <a:r>
              <a:rPr sz="2800" dirty="0" err="1">
                <a:solidFill>
                  <a:srgbClr val="0E0E0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tica</a:t>
            </a:r>
            <a:r>
              <a:rPr sz="2800" dirty="0">
                <a:solidFill>
                  <a:srgbClr val="0E0E0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sz="2800" dirty="0">
                <a:solidFill>
                  <a:srgbClr val="0E0E0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debe estar integrada con el procedimiento de derechos ARCOP. Evita tener multiples documentos dispersos que confundan.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501"/>
            <a:ext cx="17475200" cy="96088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 descr="$PPTXTitle"/>
          <p:cNvSpPr txBox="1">
            <a:spLocks noGrp="1"/>
          </p:cNvSpPr>
          <p:nvPr>
            <p:ph type="title"/>
          </p:nvPr>
        </p:nvSpPr>
        <p:spPr>
          <a:xfrm>
            <a:off x="685800" y="553084"/>
            <a:ext cx="1158748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185" dirty="0">
                <a:latin typeface="Arial" panose="020B0604020202020204" pitchFamily="34" charset="0"/>
                <a:cs typeface="Arial" panose="020B0604020202020204" pitchFamily="34" charset="0"/>
              </a:rPr>
              <a:t>Paso</a:t>
            </a:r>
            <a:r>
              <a:rPr sz="5500" spc="-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dirty="0">
                <a:latin typeface="Arial" panose="020B0604020202020204" pitchFamily="34" charset="0"/>
                <a:cs typeface="Arial" panose="020B0604020202020204" pitchFamily="34" charset="0"/>
              </a:rPr>
              <a:t>6:</a:t>
            </a:r>
            <a:r>
              <a:rPr sz="5500" spc="-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spc="-35" dirty="0">
                <a:latin typeface="Arial" panose="020B0604020202020204" pitchFamily="34" charset="0"/>
                <a:cs typeface="Arial" panose="020B0604020202020204" pitchFamily="34" charset="0"/>
              </a:rPr>
              <a:t>Gestionar</a:t>
            </a:r>
            <a:r>
              <a:rPr sz="5500" spc="-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500" spc="-10" dirty="0">
                <a:latin typeface="Arial" panose="020B0604020202020204" pitchFamily="34" charset="0"/>
                <a:cs typeface="Arial" panose="020B0604020202020204" pitchFamily="34" charset="0"/>
              </a:rPr>
              <a:t>Consentimientos</a:t>
            </a:r>
            <a:endParaRPr sz="5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0400" y="1422272"/>
            <a:ext cx="14799944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</a:t>
            </a:r>
            <a:r>
              <a:rPr sz="3300" spc="-19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3300" spc="-105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z="3300" spc="-3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  <a:r>
              <a:rPr sz="3300" spc="-55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3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3300" spc="-75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</a:t>
            </a:r>
            <a:r>
              <a:rPr sz="3300" spc="-11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3300" spc="-75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</a:t>
            </a:r>
            <a:r>
              <a:rPr sz="3300" spc="-65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45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sz="3300" spc="-14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exige,</a:t>
            </a:r>
            <a:r>
              <a:rPr sz="3300" spc="2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3300" spc="-75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9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consentimiento</a:t>
            </a:r>
            <a:r>
              <a:rPr sz="3300" spc="-95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</a:t>
            </a:r>
            <a:r>
              <a:rPr sz="3300" spc="-125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pasar</a:t>
            </a:r>
            <a:r>
              <a:rPr sz="3300" spc="-95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6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3300" spc="-125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sz="3300" spc="-175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0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filtro</a:t>
            </a:r>
            <a:r>
              <a:rPr sz="3300" spc="-85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triple:</a:t>
            </a:r>
            <a:endParaRPr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61600" y="4590252"/>
            <a:ext cx="326136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>
              <a:lnSpc>
                <a:spcPts val="3060"/>
              </a:lnSpc>
              <a:spcBef>
                <a:spcPts val="100"/>
              </a:spcBef>
            </a:pPr>
            <a:r>
              <a:rPr sz="2600" b="1" spc="-204" dirty="0">
                <a:solidFill>
                  <a:srgbClr val="090A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sz="2600" b="1" spc="-110" dirty="0">
                <a:solidFill>
                  <a:srgbClr val="090A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spc="-10" dirty="0">
                <a:solidFill>
                  <a:srgbClr val="090A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Previos: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340"/>
              </a:lnSpc>
            </a:pPr>
            <a:r>
              <a:rPr sz="2000" spc="55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</a:t>
            </a:r>
            <a:r>
              <a:rPr sz="2000" spc="25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000" spc="105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recolectar</a:t>
            </a:r>
            <a:r>
              <a:rPr sz="2000" spc="235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2000" spc="9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261600" y="5683885"/>
            <a:ext cx="3747770" cy="72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10"/>
              </a:lnSpc>
              <a:spcBef>
                <a:spcPts val="100"/>
              </a:spcBef>
            </a:pPr>
            <a:r>
              <a:rPr sz="2600" b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sz="2600" b="1" spc="-5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b="1" spc="-1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lnformados: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ts val="2390"/>
              </a:lnSpc>
            </a:pPr>
            <a:r>
              <a:rPr sz="2000" spc="-1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000" spc="-5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8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sz="2000" spc="-145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55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claridad</a:t>
            </a:r>
            <a:r>
              <a:rPr sz="2000" spc="15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000" spc="-15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10" dirty="0" err="1" smtClean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</a:t>
            </a:r>
            <a:r>
              <a:rPr lang="en-US" sz="2000" spc="-10" dirty="0" err="1" smtClean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000" spc="-10" dirty="0" err="1" smtClean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</a:t>
            </a:r>
            <a:r>
              <a:rPr sz="2000" spc="-1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261600" y="6781800"/>
            <a:ext cx="4864100" cy="7335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600" b="1" spc="-10" dirty="0">
                <a:solidFill>
                  <a:srgbClr val="090A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600" b="1" spc="-10" dirty="0">
                <a:solidFill>
                  <a:srgbClr val="090A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2600" b="1" spc="-10" dirty="0" err="1">
                <a:solidFill>
                  <a:srgbClr val="090A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Verificables</a:t>
            </a:r>
            <a:r>
              <a:rPr sz="2600" b="1" spc="-10" dirty="0">
                <a:solidFill>
                  <a:srgbClr val="090A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b="1" spc="-10" dirty="0">
              <a:solidFill>
                <a:srgbClr val="090A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en-US" sz="2000" spc="8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un </a:t>
            </a:r>
            <a:r>
              <a:rPr lang="en-US" sz="2000" spc="80" dirty="0" err="1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</a:t>
            </a:r>
            <a:r>
              <a:rPr lang="en-US" sz="2000" spc="8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auditable</a:t>
            </a:r>
            <a:endParaRPr sz="2000" spc="80" dirty="0">
              <a:solidFill>
                <a:srgbClr val="2020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00" y="2514599"/>
            <a:ext cx="4648200" cy="58554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 descr="$PPTXTitle"/>
          <p:cNvSpPr txBox="1">
            <a:spLocks noGrp="1"/>
          </p:cNvSpPr>
          <p:nvPr>
            <p:ph type="title"/>
          </p:nvPr>
        </p:nvSpPr>
        <p:spPr>
          <a:xfrm>
            <a:off x="787400" y="520572"/>
            <a:ext cx="11857208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spc="-310" dirty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</a:t>
            </a:r>
            <a:r>
              <a:rPr sz="6400" spc="-229" dirty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400" spc="-459" dirty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</a:t>
            </a:r>
            <a:r>
              <a:rPr sz="6400" spc="-130" dirty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400" spc="-125" dirty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Ajustar</a:t>
            </a:r>
            <a:r>
              <a:rPr sz="6400" spc="-270" dirty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400" spc="-155" dirty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Contratos</a:t>
            </a:r>
            <a:r>
              <a:rPr sz="6400" spc="-235" dirty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400" spc="-25" dirty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endParaRPr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74700" y="1358772"/>
            <a:ext cx="500507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b="1" spc="-280" dirty="0">
                <a:solidFill>
                  <a:srgbClr val="0404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Proovedores</a:t>
            </a:r>
            <a:endParaRPr sz="6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718800" y="2588007"/>
            <a:ext cx="3610708" cy="79502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774700" marR="428625" indent="-317500">
              <a:lnSpc>
                <a:spcPts val="2940"/>
              </a:lnSpc>
              <a:spcBef>
                <a:spcPts val="345"/>
              </a:spcBef>
            </a:pPr>
            <a:r>
              <a:rPr sz="2600" spc="-55" dirty="0">
                <a:solidFill>
                  <a:srgbClr val="1D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Proveedores</a:t>
            </a:r>
            <a:r>
              <a:rPr sz="2600" spc="-120" dirty="0">
                <a:solidFill>
                  <a:srgbClr val="1D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25" dirty="0">
                <a:solidFill>
                  <a:srgbClr val="1D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sz="2600" dirty="0">
                <a:solidFill>
                  <a:srgbClr val="1D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tratan</a:t>
            </a:r>
            <a:r>
              <a:rPr sz="2600" spc="35" dirty="0">
                <a:solidFill>
                  <a:srgbClr val="1D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40" dirty="0">
                <a:solidFill>
                  <a:srgbClr val="1D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252200" y="4572000"/>
            <a:ext cx="3200400" cy="820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3050"/>
              </a:lnSpc>
              <a:spcBef>
                <a:spcPts val="100"/>
              </a:spcBef>
            </a:pPr>
            <a:r>
              <a:rPr sz="2600" spc="-55" dirty="0" err="1">
                <a:solidFill>
                  <a:srgbClr val="1D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sz="2600" spc="-55" dirty="0">
                <a:solidFill>
                  <a:srgbClr val="1D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55" dirty="0" err="1" smtClean="0">
                <a:solidFill>
                  <a:srgbClr val="1D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</a:t>
            </a:r>
            <a:r>
              <a:rPr lang="en-US" sz="2600" spc="-55" dirty="0" err="1" smtClean="0">
                <a:solidFill>
                  <a:srgbClr val="1D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600" spc="-55" dirty="0" err="1" smtClean="0">
                <a:solidFill>
                  <a:srgbClr val="1D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gicos</a:t>
            </a:r>
            <a:r>
              <a:rPr lang="en-US" sz="2600" spc="-55" dirty="0">
                <a:solidFill>
                  <a:srgbClr val="1D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spc="-55" dirty="0" smtClean="0">
              <a:solidFill>
                <a:srgbClr val="1D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800">
              <a:lnSpc>
                <a:spcPts val="3050"/>
              </a:lnSpc>
              <a:spcBef>
                <a:spcPts val="100"/>
              </a:spcBef>
            </a:pPr>
            <a:r>
              <a:rPr sz="2600" spc="-55" dirty="0" smtClean="0">
                <a:solidFill>
                  <a:srgbClr val="1D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2600" spc="-55" dirty="0" err="1" smtClean="0">
                <a:solidFill>
                  <a:srgbClr val="1D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Nube</a:t>
            </a:r>
            <a:r>
              <a:rPr sz="2600" spc="-55" dirty="0">
                <a:solidFill>
                  <a:srgbClr val="1D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Saas)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526887" y="6727148"/>
            <a:ext cx="3638062" cy="79502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812800" marR="769620" indent="-26670">
              <a:lnSpc>
                <a:spcPts val="2940"/>
              </a:lnSpc>
              <a:spcBef>
                <a:spcPts val="345"/>
              </a:spcBef>
            </a:pPr>
            <a:r>
              <a:rPr sz="2600" dirty="0">
                <a:solidFill>
                  <a:srgbClr val="1C1C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sz="2600" spc="-70" dirty="0">
                <a:solidFill>
                  <a:srgbClr val="1C1C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25" dirty="0">
                <a:solidFill>
                  <a:srgbClr val="1C1C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600" spc="-10" dirty="0">
                <a:solidFill>
                  <a:srgbClr val="1C1C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Outsourcing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8576570"/>
            <a:ext cx="17475200" cy="116955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 ALTO</a:t>
            </a:r>
            <a:r>
              <a:rPr lang="en-US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</a:t>
            </a:r>
            <a:r>
              <a:rPr lang="en-US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extisten</a:t>
            </a:r>
            <a:r>
              <a:rPr lang="en-US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vulnerabilidades</a:t>
            </a:r>
            <a:r>
              <a:rPr lang="en-US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criticas</a:t>
            </a:r>
            <a:r>
              <a:rPr lang="en-US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</a:t>
            </a:r>
            <a:r>
              <a:rPr lang="en-US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3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transferencia</a:t>
            </a:r>
            <a:r>
              <a:rPr lang="en-US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limites</a:t>
            </a:r>
            <a:r>
              <a:rPr lang="en-US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3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estan</a:t>
            </a:r>
            <a:r>
              <a:rPr lang="en-US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r>
              <a:rPr lang="en-US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regulados</a:t>
            </a:r>
            <a:r>
              <a:rPr lang="en-US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3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</a:t>
            </a:r>
            <a:endParaRPr lang="en-US" sz="3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nip Diagonal Corner Rectangle 36"/>
          <p:cNvSpPr/>
          <p:nvPr/>
        </p:nvSpPr>
        <p:spPr>
          <a:xfrm>
            <a:off x="3251200" y="3748049"/>
            <a:ext cx="2819400" cy="2635224"/>
          </a:xfrm>
          <a:prstGeom prst="snip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Empresa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 flipV="1">
            <a:off x="6097752" y="2919609"/>
            <a:ext cx="4937760" cy="1828800"/>
          </a:xfrm>
          <a:prstGeom prst="line">
            <a:avLst/>
          </a:prstGeom>
          <a:ln w="1111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6086174" y="5080009"/>
            <a:ext cx="4998386" cy="2194"/>
          </a:xfrm>
          <a:prstGeom prst="line">
            <a:avLst/>
          </a:prstGeom>
          <a:ln w="1111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6061341" y="5392994"/>
            <a:ext cx="5001339" cy="1767647"/>
          </a:xfrm>
          <a:prstGeom prst="line">
            <a:avLst/>
          </a:prstGeom>
          <a:ln w="1111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sosceles Triangle 43"/>
          <p:cNvSpPr/>
          <p:nvPr/>
        </p:nvSpPr>
        <p:spPr>
          <a:xfrm>
            <a:off x="8661400" y="3218314"/>
            <a:ext cx="762000" cy="744086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 flipH="1">
            <a:off x="8868403" y="3352800"/>
            <a:ext cx="4787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46" name="Isosceles Triangle 45"/>
          <p:cNvSpPr/>
          <p:nvPr/>
        </p:nvSpPr>
        <p:spPr>
          <a:xfrm>
            <a:off x="8661400" y="5969499"/>
            <a:ext cx="762000" cy="744086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Isosceles Triangle 46"/>
          <p:cNvSpPr/>
          <p:nvPr/>
        </p:nvSpPr>
        <p:spPr>
          <a:xfrm>
            <a:off x="8661400" y="4631256"/>
            <a:ext cx="762000" cy="744086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 flipH="1">
            <a:off x="8868403" y="6111187"/>
            <a:ext cx="4787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flipH="1">
            <a:off x="8880741" y="4746483"/>
            <a:ext cx="4787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76200"/>
            <a:ext cx="17475200" cy="9753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1150" y="1905000"/>
            <a:ext cx="8204200" cy="4978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80000" y="7366000"/>
            <a:ext cx="1473200" cy="787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29600" y="7366000"/>
            <a:ext cx="1473200" cy="7874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53800" y="7366000"/>
            <a:ext cx="1473200" cy="7874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739900" y="5880100"/>
            <a:ext cx="0" cy="825500"/>
          </a:xfrm>
          <a:custGeom>
            <a:avLst/>
            <a:gdLst/>
            <a:ahLst/>
            <a:cxnLst/>
            <a:rect l="l" t="t" r="r" b="b"/>
            <a:pathLst>
              <a:path h="825500">
                <a:moveTo>
                  <a:pt x="0" y="825500"/>
                </a:moveTo>
                <a:lnTo>
                  <a:pt x="0" y="0"/>
                </a:lnTo>
              </a:path>
            </a:pathLst>
          </a:custGeom>
          <a:ln w="25400">
            <a:solidFill>
              <a:srgbClr val="4784AB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10400" y="6121400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850900"/>
                </a:moveTo>
                <a:lnTo>
                  <a:pt x="0" y="0"/>
                </a:lnTo>
              </a:path>
            </a:pathLst>
          </a:custGeom>
          <a:ln w="25400">
            <a:solidFill>
              <a:srgbClr val="4B80A0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66200" y="6972300"/>
            <a:ext cx="0" cy="444500"/>
          </a:xfrm>
          <a:custGeom>
            <a:avLst/>
            <a:gdLst/>
            <a:ahLst/>
            <a:cxnLst/>
            <a:rect l="l" t="t" r="r" b="b"/>
            <a:pathLst>
              <a:path h="444500">
                <a:moveTo>
                  <a:pt x="0" y="444500"/>
                </a:moveTo>
                <a:lnTo>
                  <a:pt x="0" y="0"/>
                </a:lnTo>
              </a:path>
            </a:pathLst>
          </a:custGeom>
          <a:ln w="25400">
            <a:solidFill>
              <a:srgbClr val="40576B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922000" y="6134100"/>
            <a:ext cx="0" cy="825500"/>
          </a:xfrm>
          <a:custGeom>
            <a:avLst/>
            <a:gdLst/>
            <a:ahLst/>
            <a:cxnLst/>
            <a:rect l="l" t="t" r="r" b="b"/>
            <a:pathLst>
              <a:path h="825500">
                <a:moveTo>
                  <a:pt x="0" y="825500"/>
                </a:moveTo>
                <a:lnTo>
                  <a:pt x="0" y="0"/>
                </a:lnTo>
              </a:path>
            </a:pathLst>
          </a:custGeom>
          <a:ln w="25400">
            <a:solidFill>
              <a:srgbClr val="4B7B97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827000" y="5842000"/>
            <a:ext cx="3378200" cy="863600"/>
            <a:chOff x="12598400" y="5765800"/>
            <a:chExt cx="3378200" cy="863600"/>
          </a:xfrm>
        </p:grpSpPr>
        <p:sp>
          <p:nvSpPr>
            <p:cNvPr id="12" name="object 12"/>
            <p:cNvSpPr/>
            <p:nvPr/>
          </p:nvSpPr>
          <p:spPr>
            <a:xfrm>
              <a:off x="15963900" y="5803900"/>
              <a:ext cx="0" cy="825500"/>
            </a:xfrm>
            <a:custGeom>
              <a:avLst/>
              <a:gdLst/>
              <a:ahLst/>
              <a:cxnLst/>
              <a:rect l="l" t="t" r="r" b="b"/>
              <a:pathLst>
                <a:path h="825500">
                  <a:moveTo>
                    <a:pt x="0" y="82550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4480A3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2598400" y="5778500"/>
              <a:ext cx="3340100" cy="0"/>
            </a:xfrm>
            <a:custGeom>
              <a:avLst/>
              <a:gdLst/>
              <a:ahLst/>
              <a:cxnLst/>
              <a:rect l="l" t="t" r="r" b="b"/>
              <a:pathLst>
                <a:path w="3340100">
                  <a:moveTo>
                    <a:pt x="0" y="0"/>
                  </a:moveTo>
                  <a:lnTo>
                    <a:pt x="3340100" y="0"/>
                  </a:lnTo>
                </a:path>
              </a:pathLst>
            </a:custGeom>
            <a:ln w="25400">
              <a:solidFill>
                <a:srgbClr val="3B7BA8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object 14"/>
          <p:cNvSpPr/>
          <p:nvPr/>
        </p:nvSpPr>
        <p:spPr>
          <a:xfrm>
            <a:off x="1765300" y="5854700"/>
            <a:ext cx="3492500" cy="0"/>
          </a:xfrm>
          <a:custGeom>
            <a:avLst/>
            <a:gdLst/>
            <a:ahLst/>
            <a:cxnLst/>
            <a:rect l="l" t="t" r="r" b="b"/>
            <a:pathLst>
              <a:path w="3492500">
                <a:moveTo>
                  <a:pt x="0" y="0"/>
                </a:moveTo>
                <a:lnTo>
                  <a:pt x="3492500" y="0"/>
                </a:lnTo>
              </a:path>
            </a:pathLst>
          </a:custGeom>
          <a:ln w="25400">
            <a:solidFill>
              <a:srgbClr val="3B7BA8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598400" y="6743700"/>
            <a:ext cx="3556000" cy="0"/>
          </a:xfrm>
          <a:custGeom>
            <a:avLst/>
            <a:gdLst/>
            <a:ahLst/>
            <a:cxnLst/>
            <a:rect l="l" t="t" r="r" b="b"/>
            <a:pathLst>
              <a:path w="3556000">
                <a:moveTo>
                  <a:pt x="0" y="0"/>
                </a:moveTo>
                <a:lnTo>
                  <a:pt x="3556000" y="0"/>
                </a:lnTo>
              </a:path>
            </a:pathLst>
          </a:custGeom>
          <a:ln w="25400">
            <a:solidFill>
              <a:srgbClr val="4B80A8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78000" y="6743700"/>
            <a:ext cx="3479800" cy="0"/>
          </a:xfrm>
          <a:custGeom>
            <a:avLst/>
            <a:gdLst/>
            <a:ahLst/>
            <a:cxnLst/>
            <a:rect l="l" t="t" r="r" b="b"/>
            <a:pathLst>
              <a:path w="3479800">
                <a:moveTo>
                  <a:pt x="0" y="0"/>
                </a:moveTo>
                <a:lnTo>
                  <a:pt x="3479800" y="0"/>
                </a:lnTo>
              </a:path>
            </a:pathLst>
          </a:custGeom>
          <a:ln w="25400">
            <a:solidFill>
              <a:srgbClr val="4B80A8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35800" y="6985000"/>
            <a:ext cx="3860800" cy="0"/>
          </a:xfrm>
          <a:custGeom>
            <a:avLst/>
            <a:gdLst/>
            <a:ahLst/>
            <a:cxnLst/>
            <a:rect l="l" t="t" r="r" b="b"/>
            <a:pathLst>
              <a:path w="3860800">
                <a:moveTo>
                  <a:pt x="0" y="0"/>
                </a:moveTo>
                <a:lnTo>
                  <a:pt x="3860800" y="0"/>
                </a:lnTo>
              </a:path>
            </a:pathLst>
          </a:custGeom>
          <a:ln w="25400">
            <a:solidFill>
              <a:srgbClr val="447890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 descr="$PPTXTitle"/>
          <p:cNvSpPr txBox="1">
            <a:spLocks noGrp="1"/>
          </p:cNvSpPr>
          <p:nvPr>
            <p:ph type="title"/>
          </p:nvPr>
        </p:nvSpPr>
        <p:spPr>
          <a:xfrm>
            <a:off x="914400" y="539750"/>
            <a:ext cx="9462770" cy="2061462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 indent="12700">
              <a:lnSpc>
                <a:spcPts val="5570"/>
              </a:lnSpc>
              <a:spcBef>
                <a:spcPts val="595"/>
              </a:spcBef>
            </a:pPr>
            <a:r>
              <a:rPr sz="4950" spc="-195" dirty="0">
                <a:latin typeface="Arial" panose="020B0604020202020204" pitchFamily="34" charset="0"/>
                <a:cs typeface="Arial" panose="020B0604020202020204" pitchFamily="34" charset="0"/>
              </a:rPr>
              <a:t>Paso</a:t>
            </a:r>
            <a:r>
              <a:rPr sz="4950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950" dirty="0">
                <a:latin typeface="Arial" panose="020B0604020202020204" pitchFamily="34" charset="0"/>
                <a:cs typeface="Arial" panose="020B0604020202020204" pitchFamily="34" charset="0"/>
              </a:rPr>
              <a:t>8:</a:t>
            </a:r>
            <a:r>
              <a:rPr sz="495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950" spc="-40" dirty="0">
                <a:latin typeface="Arial" panose="020B0604020202020204" pitchFamily="34" charset="0"/>
                <a:cs typeface="Arial" panose="020B0604020202020204" pitchFamily="34" charset="0"/>
              </a:rPr>
              <a:t>lmplementar</a:t>
            </a:r>
            <a:r>
              <a:rPr sz="4950" spc="-1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950" spc="-80" dirty="0"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r>
              <a:rPr sz="4950" spc="-3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950" spc="-2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4950" spc="-95" dirty="0"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sz="4950" spc="-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950" spc="-10" dirty="0">
                <a:latin typeface="Arial" panose="020B0604020202020204" pitchFamily="34" charset="0"/>
                <a:cs typeface="Arial" panose="020B0604020202020204" pitchFamily="34" charset="0"/>
              </a:rPr>
              <a:t>Basicas</a:t>
            </a:r>
            <a:endParaRPr sz="49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2650" b="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2650" b="0" spc="125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</a:t>
            </a:r>
            <a:r>
              <a:rPr sz="2650" b="0" spc="13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650" b="0" spc="125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</a:t>
            </a:r>
            <a:r>
              <a:rPr sz="2650" b="0" spc="125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sz="2650" b="0" spc="125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spc="-10" dirty="0">
                <a:solidFill>
                  <a:srgbClr val="1616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áreas.</a:t>
            </a:r>
            <a:endParaRPr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50100" y="5708522"/>
            <a:ext cx="114935" cy="131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8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13300" y="8413877"/>
            <a:ext cx="8206740" cy="79765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018540" marR="5080" indent="-1006475">
              <a:lnSpc>
                <a:spcPts val="2850"/>
              </a:lnSpc>
              <a:spcBef>
                <a:spcPts val="420"/>
              </a:spcBef>
            </a:pPr>
            <a:r>
              <a:rPr sz="2600" spc="-160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600" spc="-55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10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sz="2600" spc="-114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35" dirty="0" err="1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requiere</a:t>
            </a:r>
            <a:r>
              <a:rPr sz="2600" spc="-145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20" dirty="0" err="1" smtClean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</a:t>
            </a:r>
            <a:r>
              <a:rPr lang="en-US" sz="2600" spc="-20" dirty="0" err="1" smtClean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2600" spc="-20" dirty="0" err="1" smtClean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600" spc="-20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2600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pero</a:t>
            </a:r>
            <a:r>
              <a:rPr sz="2600" spc="-150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30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2600" spc="-150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20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sostiene</a:t>
            </a:r>
            <a:r>
              <a:rPr sz="2600" spc="-145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10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sz="2600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2600" spc="-105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comportamiento</a:t>
            </a:r>
            <a:r>
              <a:rPr sz="2600" spc="-120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30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</a:t>
            </a:r>
            <a:r>
              <a:rPr sz="2600" spc="-120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600" spc="-180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z="2600" spc="-135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00" spc="-10" dirty="0">
                <a:solidFill>
                  <a:srgbClr val="B7DF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procesos.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360400" y="5968872"/>
            <a:ext cx="2636520" cy="637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sz="2000" b="1" spc="114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sz="2000" b="1" spc="-110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60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Protocolos</a:t>
            </a:r>
            <a:r>
              <a:rPr sz="2000" b="1" spc="-55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internos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00">
              <a:lnSpc>
                <a:spcPts val="2470"/>
              </a:lnSpc>
            </a:pPr>
            <a:r>
              <a:rPr sz="2100" spc="-10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(Procesos)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26"/>
          <p:cNvSpPr txBox="1"/>
          <p:nvPr/>
        </p:nvSpPr>
        <p:spPr>
          <a:xfrm>
            <a:off x="8006080" y="6248400"/>
            <a:ext cx="289052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lang="en-US" sz="2000" b="1" spc="114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2000" b="1" spc="114" dirty="0" smtClean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000" b="1" spc="-110" dirty="0" smtClean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10" dirty="0" err="1" smtClean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</a:t>
            </a:r>
            <a:r>
              <a:rPr lang="en-US" sz="2000" b="1" spc="-110" dirty="0" smtClean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spc="-110" dirty="0" err="1" smtClean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incidentes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00">
              <a:lnSpc>
                <a:spcPts val="2470"/>
              </a:lnSpc>
            </a:pPr>
            <a:r>
              <a:rPr sz="2100" spc="-10" dirty="0" smtClean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00" spc="-10" dirty="0" err="1" smtClean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</a:t>
            </a:r>
            <a:r>
              <a:rPr sz="2100" spc="-10" dirty="0" smtClean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26"/>
          <p:cNvSpPr txBox="1"/>
          <p:nvPr/>
        </p:nvSpPr>
        <p:spPr>
          <a:xfrm>
            <a:off x="2443480" y="6019800"/>
            <a:ext cx="263652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lang="en-US" sz="2000" b="1" spc="114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2000" b="1" spc="114" dirty="0" smtClean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000" b="1" spc="-110" dirty="0" smtClean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-110" dirty="0" err="1" smtClean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Controles</a:t>
            </a:r>
            <a:r>
              <a:rPr lang="en-US" sz="2000" b="1" spc="-110" dirty="0" smtClean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spc="-110" dirty="0" err="1" smtClean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00">
              <a:lnSpc>
                <a:spcPts val="2470"/>
              </a:lnSpc>
            </a:pPr>
            <a:r>
              <a:rPr sz="2100" spc="-10" dirty="0" smtClean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100" spc="-10" dirty="0" err="1" smtClean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r>
              <a:rPr sz="2100" spc="-10" dirty="0" smtClean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1654" y="5980580"/>
            <a:ext cx="601346" cy="6488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6922" y="6248400"/>
            <a:ext cx="676278" cy="6242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503"/>
            <a:ext cx="17475200" cy="96088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737600" cy="9728200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9929494" y="1965325"/>
            <a:ext cx="6428740" cy="39312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49530" marR="6985" algn="ctr">
              <a:lnSpc>
                <a:spcPct val="99800"/>
              </a:lnSpc>
              <a:spcBef>
                <a:spcPts val="114"/>
              </a:spcBef>
            </a:pPr>
            <a:r>
              <a:rPr sz="6400" spc="-60" dirty="0">
                <a:solidFill>
                  <a:srgbClr val="1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6400" spc="-405" dirty="0">
                <a:solidFill>
                  <a:srgbClr val="1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400" spc="-105" dirty="0">
                <a:solidFill>
                  <a:srgbClr val="1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</a:t>
            </a:r>
            <a:r>
              <a:rPr sz="6400" spc="155" dirty="0">
                <a:solidFill>
                  <a:srgbClr val="1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6400" spc="-100" dirty="0">
                <a:solidFill>
                  <a:srgbClr val="1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400" spc="-10" dirty="0">
                <a:solidFill>
                  <a:srgbClr val="1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 DEMOSTRAR</a:t>
            </a:r>
            <a:endParaRPr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6400" spc="-170" dirty="0">
                <a:solidFill>
                  <a:srgbClr val="1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z="6400" spc="-350" dirty="0">
                <a:solidFill>
                  <a:srgbClr val="1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400" spc="-35" dirty="0">
                <a:solidFill>
                  <a:srgbClr val="1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sz="6400" spc="-415" dirty="0">
                <a:solidFill>
                  <a:srgbClr val="1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400" spc="-125" dirty="0">
                <a:solidFill>
                  <a:srgbClr val="1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vivo:</a:t>
            </a:r>
            <a:endParaRPr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67900" y="6305169"/>
            <a:ext cx="6525895" cy="186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985" indent="-617220">
              <a:lnSpc>
                <a:spcPts val="4835"/>
              </a:lnSpc>
              <a:spcBef>
                <a:spcPts val="100"/>
              </a:spcBef>
              <a:buClr>
                <a:srgbClr val="2C83C2"/>
              </a:buClr>
              <a:buAutoNum type="arabicPeriod"/>
              <a:tabLst>
                <a:tab pos="641985" algn="l"/>
              </a:tabLst>
            </a:pPr>
            <a:r>
              <a:rPr sz="4100" dirty="0">
                <a:solidFill>
                  <a:srgbClr val="142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4100" spc="-5" dirty="0">
                <a:solidFill>
                  <a:srgbClr val="142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spc="70" dirty="0">
                <a:solidFill>
                  <a:srgbClr val="142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sz="4100" spc="-180" dirty="0">
                <a:solidFill>
                  <a:srgbClr val="142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spc="50" dirty="0">
                <a:solidFill>
                  <a:srgbClr val="1420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tratas.</a:t>
            </a:r>
            <a:endParaRPr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0400" indent="-647700">
              <a:lnSpc>
                <a:spcPts val="4780"/>
              </a:lnSpc>
              <a:buClr>
                <a:srgbClr val="2380BD"/>
              </a:buClr>
              <a:buAutoNum type="arabicPeriod"/>
              <a:tabLst>
                <a:tab pos="660400" algn="l"/>
              </a:tabLst>
            </a:pPr>
            <a:r>
              <a:rPr sz="4100" dirty="0">
                <a:solidFill>
                  <a:srgbClr val="131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4100" spc="-45" dirty="0">
                <a:solidFill>
                  <a:srgbClr val="131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dirty="0">
                <a:solidFill>
                  <a:srgbClr val="131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4100" spc="-55" dirty="0">
                <a:solidFill>
                  <a:srgbClr val="131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spc="80" dirty="0">
                <a:solidFill>
                  <a:srgbClr val="131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z="4100" spc="-225" dirty="0">
                <a:solidFill>
                  <a:srgbClr val="131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spc="-10" dirty="0">
                <a:solidFill>
                  <a:srgbClr val="131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tratas.</a:t>
            </a:r>
            <a:endParaRPr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5480" indent="-640080">
              <a:lnSpc>
                <a:spcPts val="4865"/>
              </a:lnSpc>
              <a:buClr>
                <a:srgbClr val="2380BE"/>
              </a:buClr>
              <a:buAutoNum type="arabicPeriod"/>
              <a:tabLst>
                <a:tab pos="665480" algn="l"/>
              </a:tabLst>
            </a:pPr>
            <a:r>
              <a:rPr sz="4100" spc="-10" dirty="0">
                <a:solidFill>
                  <a:srgbClr val="132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</a:t>
            </a:r>
            <a:r>
              <a:rPr sz="4100" spc="135" dirty="0">
                <a:solidFill>
                  <a:srgbClr val="132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dirty="0">
                <a:solidFill>
                  <a:srgbClr val="132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4100" spc="-114" dirty="0">
                <a:solidFill>
                  <a:srgbClr val="132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spc="50" dirty="0">
                <a:solidFill>
                  <a:srgbClr val="132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reglas</a:t>
            </a:r>
            <a:r>
              <a:rPr sz="4100" spc="-190" dirty="0">
                <a:solidFill>
                  <a:srgbClr val="132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dirty="0">
                <a:solidFill>
                  <a:srgbClr val="132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sz="4100" spc="75" dirty="0">
                <a:solidFill>
                  <a:srgbClr val="132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100" spc="-10" dirty="0">
                <a:solidFill>
                  <a:srgbClr val="1320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haces.</a:t>
            </a:r>
            <a:endParaRPr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2844800"/>
            <a:ext cx="5715000" cy="5461000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2933700" y="180699"/>
            <a:ext cx="11573510" cy="2157095"/>
          </a:xfrm>
          <a:prstGeom prst="rect">
            <a:avLst/>
          </a:prstGeom>
        </p:spPr>
        <p:txBody>
          <a:bodyPr vert="horz" wrap="square" lIns="0" tIns="351790" rIns="0" bIns="0" rtlCol="0">
            <a:spAutoFit/>
          </a:bodyPr>
          <a:lstStyle/>
          <a:p>
            <a:pPr marL="25400" algn="ctr">
              <a:lnSpc>
                <a:spcPct val="100000"/>
              </a:lnSpc>
              <a:spcBef>
                <a:spcPts val="2770"/>
              </a:spcBef>
            </a:pPr>
            <a:r>
              <a:rPr sz="5150" spc="-495" dirty="0">
                <a:solidFill>
                  <a:srgbClr val="0F2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5150" spc="35" dirty="0">
                <a:solidFill>
                  <a:srgbClr val="0F2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150" spc="-50" dirty="0">
                <a:solidFill>
                  <a:srgbClr val="0F2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Ventaja</a:t>
            </a:r>
            <a:r>
              <a:rPr sz="5150" spc="-240" dirty="0">
                <a:solidFill>
                  <a:srgbClr val="0F2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5150" spc="-10" dirty="0">
                <a:solidFill>
                  <a:srgbClr val="0F2C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Competitiva</a:t>
            </a:r>
            <a:endParaRPr sz="51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ct val="106200"/>
              </a:lnSpc>
              <a:spcBef>
                <a:spcPts val="1180"/>
              </a:spcBef>
            </a:pPr>
            <a:r>
              <a:rPr sz="2650" b="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sz="2650" b="0" spc="145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sz="2650" b="0" spc="19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</a:t>
            </a:r>
            <a:r>
              <a:rPr sz="2650" b="0" spc="105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</a:t>
            </a:r>
            <a:r>
              <a:rPr sz="2650" b="0" spc="8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spc="7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construir</a:t>
            </a:r>
            <a:r>
              <a:rPr sz="2650" b="0" spc="3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sz="2650" b="0" spc="27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arquitectura</a:t>
            </a:r>
            <a:r>
              <a:rPr sz="2650" b="0" spc="55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650" b="0" spc="8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traves</a:t>
            </a:r>
            <a:r>
              <a:rPr sz="2650" b="0" spc="5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spc="6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650" b="0" spc="2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spc="55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estos</a:t>
            </a:r>
            <a:r>
              <a:rPr sz="2650" b="0" spc="1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2650" b="0" spc="20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spc="-1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pasos, </a:t>
            </a:r>
            <a:r>
              <a:rPr sz="2650" b="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sz="2650" b="0" spc="25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sz="2650" b="0" spc="11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sz="2650" b="0" spc="33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2650" b="0" spc="25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sz="2650" b="0" spc="16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2650" b="0" spc="125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</a:t>
            </a:r>
            <a:r>
              <a:rPr sz="2650" b="0" spc="-3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spc="75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2650" b="0" spc="7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sz="2650" b="0" spc="18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650" b="0" spc="165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650" b="0" spc="-10" dirty="0">
                <a:solidFill>
                  <a:srgbClr val="232B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Chile.</a:t>
            </a:r>
            <a:endParaRPr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2400" y="8940800"/>
            <a:ext cx="120808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50" dirty="0">
                <a:solidFill>
                  <a:srgbClr val="DEE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3000" spc="-114" dirty="0">
                <a:solidFill>
                  <a:srgbClr val="DEE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spc="-95" dirty="0">
                <a:solidFill>
                  <a:srgbClr val="DEE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</a:t>
            </a:r>
            <a:r>
              <a:rPr sz="3000" spc="-245" dirty="0">
                <a:solidFill>
                  <a:srgbClr val="DEE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spc="-40" dirty="0">
                <a:solidFill>
                  <a:srgbClr val="DEE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sz="3000" spc="-220" dirty="0">
                <a:solidFill>
                  <a:srgbClr val="DEE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spc="-85" dirty="0">
                <a:solidFill>
                  <a:srgbClr val="DEE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es,</a:t>
            </a:r>
            <a:r>
              <a:rPr sz="3000" spc="-180" dirty="0">
                <a:solidFill>
                  <a:srgbClr val="DEE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solidFill>
                  <a:srgbClr val="DEE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3000" spc="-229" dirty="0">
                <a:solidFill>
                  <a:srgbClr val="DEE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spc="-125" dirty="0">
                <a:solidFill>
                  <a:srgbClr val="DEE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ultima</a:t>
            </a:r>
            <a:r>
              <a:rPr sz="3000" spc="-100" dirty="0">
                <a:solidFill>
                  <a:srgbClr val="DEE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spc="-105" dirty="0">
                <a:solidFill>
                  <a:srgbClr val="DEE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instancia,</a:t>
            </a:r>
            <a:r>
              <a:rPr sz="3000" spc="-155" dirty="0">
                <a:solidFill>
                  <a:srgbClr val="DEE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dirty="0">
                <a:solidFill>
                  <a:srgbClr val="DEE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confianza</a:t>
            </a:r>
            <a:r>
              <a:rPr sz="3000" spc="-60" dirty="0">
                <a:solidFill>
                  <a:srgbClr val="DEE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spc="-20" dirty="0">
                <a:solidFill>
                  <a:srgbClr val="DEE9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operativa.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0" y="1066800"/>
            <a:ext cx="4978400" cy="4724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50400" y="939800"/>
            <a:ext cx="7086600" cy="51562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69950" y="6286500"/>
            <a:ext cx="0" cy="2006600"/>
          </a:xfrm>
          <a:custGeom>
            <a:avLst/>
            <a:gdLst/>
            <a:ahLst/>
            <a:cxnLst/>
            <a:rect l="l" t="t" r="r" b="b"/>
            <a:pathLst>
              <a:path h="2006600">
                <a:moveTo>
                  <a:pt x="0" y="2006600"/>
                </a:moveTo>
                <a:lnTo>
                  <a:pt x="0" y="0"/>
                </a:lnTo>
              </a:path>
            </a:pathLst>
          </a:custGeom>
          <a:ln w="12700">
            <a:solidFill>
              <a:srgbClr val="636B6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53400" y="6286500"/>
            <a:ext cx="0" cy="2006600"/>
          </a:xfrm>
          <a:custGeom>
            <a:avLst/>
            <a:gdLst/>
            <a:ahLst/>
            <a:cxnLst/>
            <a:rect l="l" t="t" r="r" b="b"/>
            <a:pathLst>
              <a:path h="2006600">
                <a:moveTo>
                  <a:pt x="0" y="2006600"/>
                </a:moveTo>
                <a:lnTo>
                  <a:pt x="0" y="0"/>
                </a:lnTo>
              </a:path>
            </a:pathLst>
          </a:custGeom>
          <a:ln w="25400">
            <a:solidFill>
              <a:srgbClr val="7B8484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37600" y="609600"/>
            <a:ext cx="0" cy="7670800"/>
          </a:xfrm>
          <a:custGeom>
            <a:avLst/>
            <a:gdLst/>
            <a:ahLst/>
            <a:cxnLst/>
            <a:rect l="l" t="t" r="r" b="b"/>
            <a:pathLst>
              <a:path h="7670800">
                <a:moveTo>
                  <a:pt x="0" y="7670800"/>
                </a:moveTo>
                <a:lnTo>
                  <a:pt x="0" y="0"/>
                </a:lnTo>
              </a:path>
            </a:pathLst>
          </a:custGeom>
          <a:ln w="25400">
            <a:solidFill>
              <a:srgbClr val="63686B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321800" y="6286500"/>
            <a:ext cx="0" cy="2006600"/>
          </a:xfrm>
          <a:custGeom>
            <a:avLst/>
            <a:gdLst/>
            <a:ahLst/>
            <a:cxnLst/>
            <a:rect l="l" t="t" r="r" b="b"/>
            <a:pathLst>
              <a:path h="2006600">
                <a:moveTo>
                  <a:pt x="0" y="2006600"/>
                </a:moveTo>
                <a:lnTo>
                  <a:pt x="0" y="0"/>
                </a:lnTo>
              </a:path>
            </a:pathLst>
          </a:custGeom>
          <a:ln w="25400">
            <a:solidFill>
              <a:srgbClr val="787B8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309100" y="6286500"/>
            <a:ext cx="7302500" cy="1993900"/>
            <a:chOff x="9309100" y="6286500"/>
            <a:chExt cx="7302500" cy="1993900"/>
          </a:xfrm>
        </p:grpSpPr>
        <p:sp>
          <p:nvSpPr>
            <p:cNvPr id="10" name="object 10"/>
            <p:cNvSpPr/>
            <p:nvPr/>
          </p:nvSpPr>
          <p:spPr>
            <a:xfrm>
              <a:off x="16605250" y="6286500"/>
              <a:ext cx="0" cy="1993900"/>
            </a:xfrm>
            <a:custGeom>
              <a:avLst/>
              <a:gdLst/>
              <a:ahLst/>
              <a:cxnLst/>
              <a:rect l="l" t="t" r="r" b="b"/>
              <a:pathLst>
                <a:path h="1993900">
                  <a:moveTo>
                    <a:pt x="0" y="19939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444B5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9309100" y="6299200"/>
              <a:ext cx="7302500" cy="0"/>
            </a:xfrm>
            <a:custGeom>
              <a:avLst/>
              <a:gdLst/>
              <a:ahLst/>
              <a:cxnLst/>
              <a:rect l="l" t="t" r="r" b="b"/>
              <a:pathLst>
                <a:path w="7302500">
                  <a:moveTo>
                    <a:pt x="0" y="0"/>
                  </a:moveTo>
                  <a:lnTo>
                    <a:pt x="7302500" y="0"/>
                  </a:lnTo>
                </a:path>
              </a:pathLst>
            </a:custGeom>
            <a:ln w="25400">
              <a:solidFill>
                <a:srgbClr val="747B8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object 12"/>
          <p:cNvSpPr/>
          <p:nvPr/>
        </p:nvSpPr>
        <p:spPr>
          <a:xfrm>
            <a:off x="863600" y="6299200"/>
            <a:ext cx="7302500" cy="0"/>
          </a:xfrm>
          <a:custGeom>
            <a:avLst/>
            <a:gdLst/>
            <a:ahLst/>
            <a:cxnLst/>
            <a:rect l="l" t="t" r="r" b="b"/>
            <a:pathLst>
              <a:path w="7302500">
                <a:moveTo>
                  <a:pt x="0" y="0"/>
                </a:moveTo>
                <a:lnTo>
                  <a:pt x="7302500" y="0"/>
                </a:lnTo>
              </a:path>
            </a:pathLst>
          </a:custGeom>
          <a:ln w="25400">
            <a:solidFill>
              <a:srgbClr val="747B80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309100" y="8280400"/>
            <a:ext cx="7302500" cy="0"/>
          </a:xfrm>
          <a:custGeom>
            <a:avLst/>
            <a:gdLst/>
            <a:ahLst/>
            <a:cxnLst/>
            <a:rect l="l" t="t" r="r" b="b"/>
            <a:pathLst>
              <a:path w="7302500">
                <a:moveTo>
                  <a:pt x="0" y="0"/>
                </a:moveTo>
                <a:lnTo>
                  <a:pt x="7302500" y="0"/>
                </a:lnTo>
              </a:path>
            </a:pathLst>
          </a:custGeom>
          <a:ln w="25400">
            <a:solidFill>
              <a:srgbClr val="6F7478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63600" y="8280400"/>
            <a:ext cx="7302500" cy="0"/>
          </a:xfrm>
          <a:custGeom>
            <a:avLst/>
            <a:gdLst/>
            <a:ahLst/>
            <a:cxnLst/>
            <a:rect l="l" t="t" r="r" b="b"/>
            <a:pathLst>
              <a:path w="7302500">
                <a:moveTo>
                  <a:pt x="0" y="0"/>
                </a:moveTo>
                <a:lnTo>
                  <a:pt x="7302500" y="0"/>
                </a:lnTo>
              </a:path>
            </a:pathLst>
          </a:custGeom>
          <a:ln w="25400">
            <a:solidFill>
              <a:srgbClr val="6F7478"/>
            </a:solidFill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55700" y="6438772"/>
            <a:ext cx="3086100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2312" y="6490156"/>
            <a:ext cx="6013450" cy="158658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7620">
              <a:lnSpc>
                <a:spcPct val="100600"/>
              </a:lnSpc>
              <a:spcBef>
                <a:spcPts val="80"/>
              </a:spcBef>
            </a:pPr>
            <a:r>
              <a:rPr lang="en-US" sz="3100" b="1" spc="-270" dirty="0" smtClean="0">
                <a:solidFill>
                  <a:srgbClr val="DA572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</a:t>
            </a:r>
            <a:r>
              <a:rPr lang="en-US" sz="3100" b="1" spc="-160" dirty="0" smtClean="0">
                <a:solidFill>
                  <a:srgbClr val="DA572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100" b="1" spc="-125" dirty="0" err="1" smtClean="0">
                <a:solidFill>
                  <a:srgbClr val="DA572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problema</a:t>
            </a:r>
            <a:r>
              <a:rPr lang="en-US" sz="3100" b="1" spc="-125" dirty="0" smtClean="0">
                <a:solidFill>
                  <a:srgbClr val="C0744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en-US" sz="3100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700" marR="5080" indent="7620">
              <a:lnSpc>
                <a:spcPct val="100600"/>
              </a:lnSpc>
              <a:spcBef>
                <a:spcPts val="80"/>
              </a:spcBef>
            </a:pPr>
            <a:r>
              <a:rPr sz="2300" b="1" spc="-155" dirty="0" err="1" smtClean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</a:t>
            </a:r>
            <a:r>
              <a:rPr sz="2300" b="1" spc="-254" dirty="0" smtClean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170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r>
              <a:rPr sz="2300" b="1" spc="-245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180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saben</a:t>
            </a:r>
            <a:r>
              <a:rPr sz="2300" b="1" spc="-200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175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300" b="1" spc="-250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210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2300" b="1" spc="-120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220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</a:t>
            </a:r>
            <a:r>
              <a:rPr sz="2300" b="1" spc="-150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existe, </a:t>
            </a:r>
            <a:r>
              <a:rPr sz="2300" b="1" spc="-204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</a:t>
            </a:r>
            <a:r>
              <a:rPr sz="2300" b="1" spc="-110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215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2300" b="1" spc="-229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185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sz="2300" b="1" spc="-120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180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claro</a:t>
            </a:r>
            <a:r>
              <a:rPr sz="2300" b="1" spc="-270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190" dirty="0" err="1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sz="2300" b="1" spc="-60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225" dirty="0" err="1" smtClean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300" b="1" spc="-225" dirty="0" err="1" smtClean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300" b="1" spc="-225" dirty="0" err="1" smtClean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</a:t>
            </a:r>
            <a:r>
              <a:rPr sz="2300" b="1" spc="-145" dirty="0" smtClean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70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empezar</a:t>
            </a:r>
            <a:r>
              <a:rPr sz="2300" b="1" spc="-70" dirty="0">
                <a:solidFill>
                  <a:srgbClr val="B868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">
              <a:lnSpc>
                <a:spcPct val="100000"/>
              </a:lnSpc>
              <a:spcBef>
                <a:spcPts val="60"/>
              </a:spcBef>
            </a:pPr>
            <a:r>
              <a:rPr sz="2300" b="1" spc="-190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Piensan</a:t>
            </a:r>
            <a:r>
              <a:rPr sz="2300" b="1" spc="-125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195" dirty="0" err="1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2300" b="1" spc="-260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175" dirty="0" err="1" smtClean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</a:t>
            </a:r>
            <a:r>
              <a:rPr lang="en-US" sz="2300" b="1" spc="-175" dirty="0" err="1" smtClean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ñ</a:t>
            </a:r>
            <a:r>
              <a:rPr sz="2300" b="1" spc="-175" dirty="0" err="1" smtClean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2300" b="1" spc="-235" dirty="0" smtClean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180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300" b="1" spc="-125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185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papeleo</a:t>
            </a:r>
            <a:r>
              <a:rPr sz="2300" b="1" spc="-204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10" dirty="0">
                <a:solidFill>
                  <a:srgbClr val="D06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legal.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34500" y="6332230"/>
            <a:ext cx="7264400" cy="173672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925"/>
              </a:spcBef>
            </a:pPr>
            <a:r>
              <a:rPr sz="3100" b="1" spc="-240" dirty="0">
                <a:solidFill>
                  <a:srgbClr val="121D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</a:t>
            </a:r>
            <a:r>
              <a:rPr sz="3100" b="1" spc="-204" dirty="0">
                <a:solidFill>
                  <a:srgbClr val="121D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3100" b="1" spc="-25" dirty="0" err="1" smtClean="0">
                <a:solidFill>
                  <a:srgbClr val="121D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soluci</a:t>
            </a:r>
            <a:r>
              <a:rPr lang="en-US" sz="3100" b="1" spc="-25" dirty="0" err="1" smtClean="0">
                <a:solidFill>
                  <a:srgbClr val="121D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</a:t>
            </a:r>
            <a:r>
              <a:rPr sz="3100" b="1" spc="-25" dirty="0" err="1" smtClean="0">
                <a:solidFill>
                  <a:srgbClr val="121D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</a:t>
            </a:r>
            <a:r>
              <a:rPr sz="3100" b="1" spc="-25" dirty="0">
                <a:solidFill>
                  <a:srgbClr val="121D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sz="3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3845" marR="810260" indent="7620">
              <a:lnSpc>
                <a:spcPct val="100499"/>
              </a:lnSpc>
              <a:spcBef>
                <a:spcPts val="605"/>
              </a:spcBef>
            </a:pPr>
            <a:r>
              <a:rPr sz="2300" b="1" spc="-195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2300" b="1" spc="-155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200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</a:t>
            </a:r>
            <a:r>
              <a:rPr sz="2300" b="1" spc="-220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114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2300" b="1" spc="-170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165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construye</a:t>
            </a:r>
            <a:r>
              <a:rPr sz="2300" b="1" spc="-170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110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300" b="1" spc="-295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10" dirty="0">
                <a:solidFill>
                  <a:srgbClr val="2A7E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pasos </a:t>
            </a:r>
            <a:r>
              <a:rPr sz="2300" b="1" spc="-170" dirty="0">
                <a:solidFill>
                  <a:srgbClr val="2A7E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simples</a:t>
            </a:r>
            <a:r>
              <a:rPr sz="2300" b="1" spc="-190" dirty="0">
                <a:solidFill>
                  <a:srgbClr val="2A7E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240" dirty="0">
                <a:solidFill>
                  <a:srgbClr val="2A7E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2300" b="1" spc="-229" dirty="0">
                <a:solidFill>
                  <a:srgbClr val="2A7E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175" dirty="0">
                <a:solidFill>
                  <a:srgbClr val="2A7E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r>
              <a:rPr sz="2300" b="1" spc="-245" dirty="0">
                <a:solidFill>
                  <a:srgbClr val="2A7E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175" dirty="0">
                <a:solidFill>
                  <a:srgbClr val="2A7E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ejecutados</a:t>
            </a:r>
            <a:r>
              <a:rPr sz="2300" b="1" spc="-175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2300" b="1" spc="15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275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2300" b="1" spc="-305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114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2300" b="1" spc="-204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114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necesario </a:t>
            </a:r>
            <a:r>
              <a:rPr sz="2300" b="1" spc="-175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</a:t>
            </a:r>
            <a:r>
              <a:rPr sz="2300" b="1" spc="-150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165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300" b="1" spc="-135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210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</a:t>
            </a:r>
            <a:r>
              <a:rPr sz="2300" b="1" spc="-190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70" dirty="0">
                <a:solidFill>
                  <a:srgbClr val="182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complejo.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93010" y="8715891"/>
            <a:ext cx="708917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50" dirty="0">
                <a:solidFill>
                  <a:srgbClr val="F4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z="3000" b="1" spc="-340" dirty="0">
                <a:solidFill>
                  <a:srgbClr val="F4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200" dirty="0" err="1">
                <a:solidFill>
                  <a:srgbClr val="F4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sz="3000" b="1" spc="-315" dirty="0">
                <a:solidFill>
                  <a:srgbClr val="F4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spc="-360" dirty="0" err="1">
                <a:solidFill>
                  <a:srgbClr val="F4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000" b="1" spc="-360" dirty="0" err="1" smtClean="0">
                <a:solidFill>
                  <a:srgbClr val="F4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3000" b="1" spc="-360" dirty="0" err="1" smtClean="0">
                <a:solidFill>
                  <a:srgbClr val="F4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gico</a:t>
            </a:r>
            <a:r>
              <a:rPr sz="3000" b="1" spc="-360" dirty="0">
                <a:solidFill>
                  <a:srgbClr val="F4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3000" b="1" spc="-225" dirty="0">
                <a:solidFill>
                  <a:srgbClr val="F4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260" dirty="0">
                <a:solidFill>
                  <a:srgbClr val="F4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3000" b="1" spc="-135" dirty="0">
                <a:solidFill>
                  <a:srgbClr val="F4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340" dirty="0">
                <a:solidFill>
                  <a:srgbClr val="F4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z="3000" b="1" spc="-380" dirty="0">
                <a:solidFill>
                  <a:srgbClr val="F4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195" dirty="0">
                <a:solidFill>
                  <a:srgbClr val="F4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archivo</a:t>
            </a:r>
            <a:r>
              <a:rPr sz="3000" b="1" spc="-325" dirty="0">
                <a:solidFill>
                  <a:srgbClr val="F4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160" dirty="0">
                <a:solidFill>
                  <a:srgbClr val="F4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3000" b="1" spc="-330" dirty="0">
                <a:solidFill>
                  <a:srgbClr val="F4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250" dirty="0">
                <a:solidFill>
                  <a:srgbClr val="F4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z="3000" b="1" spc="-330" dirty="0">
                <a:solidFill>
                  <a:srgbClr val="F4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114" dirty="0" err="1" smtClean="0">
                <a:solidFill>
                  <a:srgbClr val="F4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caj</a:t>
            </a:r>
            <a:r>
              <a:rPr lang="en-US" sz="3000" b="1" spc="-114" dirty="0" err="1">
                <a:solidFill>
                  <a:srgbClr val="F4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3000" b="1" spc="-114" dirty="0" err="1" smtClean="0">
                <a:solidFill>
                  <a:srgbClr val="F4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3000" b="1" spc="-114" dirty="0">
                <a:solidFill>
                  <a:srgbClr val="F4F7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244600" y="812800"/>
            <a:ext cx="12649200" cy="8229600"/>
            <a:chOff x="1244600" y="812800"/>
            <a:chExt cx="12649200" cy="82296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4600" y="812800"/>
              <a:ext cx="12649200" cy="4013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4600" y="4851400"/>
              <a:ext cx="12649200" cy="41910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819900" y="4790947"/>
            <a:ext cx="3849370" cy="1738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95" algn="ctr">
              <a:lnSpc>
                <a:spcPts val="3454"/>
              </a:lnSpc>
              <a:spcBef>
                <a:spcPts val="100"/>
              </a:spcBef>
            </a:pPr>
            <a:r>
              <a:rPr sz="3100" b="1" spc="-165" dirty="0">
                <a:solidFill>
                  <a:srgbClr val="07090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Fase</a:t>
            </a:r>
            <a:r>
              <a:rPr sz="3100" b="1" spc="-190" dirty="0">
                <a:solidFill>
                  <a:srgbClr val="07090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3100" b="1" spc="-25" dirty="0">
                <a:solidFill>
                  <a:srgbClr val="07090B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2:</a:t>
            </a:r>
            <a:endParaRPr sz="31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algn="ctr">
              <a:lnSpc>
                <a:spcPts val="3454"/>
              </a:lnSpc>
            </a:pPr>
            <a:r>
              <a:rPr sz="3100" b="1" spc="-130" dirty="0">
                <a:solidFill>
                  <a:srgbClr val="06060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Las</a:t>
            </a:r>
            <a:r>
              <a:rPr sz="3100" b="1" spc="-135" dirty="0">
                <a:solidFill>
                  <a:srgbClr val="06060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3100" b="1" spc="-114" dirty="0">
                <a:solidFill>
                  <a:srgbClr val="06060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Reglas</a:t>
            </a:r>
            <a:r>
              <a:rPr sz="3100" b="1" spc="-130" dirty="0">
                <a:solidFill>
                  <a:srgbClr val="06060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3100" b="1" spc="-40" dirty="0">
                <a:solidFill>
                  <a:srgbClr val="06060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del</a:t>
            </a:r>
            <a:r>
              <a:rPr sz="3100" b="1" spc="-114" dirty="0">
                <a:solidFill>
                  <a:srgbClr val="06060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sz="3100" b="1" spc="-10" dirty="0">
                <a:solidFill>
                  <a:srgbClr val="060608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Juego</a:t>
            </a:r>
            <a:endParaRPr sz="3100" dirty="0"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R="22225" algn="ctr">
              <a:lnSpc>
                <a:spcPct val="100000"/>
              </a:lnSpc>
              <a:spcBef>
                <a:spcPts val="160"/>
              </a:spcBef>
            </a:pPr>
            <a:r>
              <a:rPr sz="2300" spc="-114" dirty="0">
                <a:solidFill>
                  <a:srgbClr val="16181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(Pasos</a:t>
            </a:r>
            <a:r>
              <a:rPr sz="2300" spc="-70" dirty="0">
                <a:solidFill>
                  <a:srgbClr val="16181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2300" spc="-180" dirty="0">
                <a:solidFill>
                  <a:srgbClr val="16181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3-</a:t>
            </a:r>
            <a:r>
              <a:rPr sz="2300" spc="-25" dirty="0">
                <a:solidFill>
                  <a:srgbClr val="16181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5)</a:t>
            </a:r>
            <a:endParaRPr sz="23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490"/>
            <a:ext cx="17475200" cy="96238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18800" y="3632200"/>
            <a:ext cx="2209800" cy="21844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277100" y="5930900"/>
            <a:ext cx="0" cy="1117600"/>
          </a:xfrm>
          <a:custGeom>
            <a:avLst/>
            <a:gdLst/>
            <a:ahLst/>
            <a:cxnLst/>
            <a:rect l="l" t="t" r="r" b="b"/>
            <a:pathLst>
              <a:path h="1117600">
                <a:moveTo>
                  <a:pt x="0" y="1117600"/>
                </a:moveTo>
                <a:lnTo>
                  <a:pt x="0" y="0"/>
                </a:lnTo>
              </a:path>
            </a:pathLst>
          </a:custGeom>
          <a:ln w="50800">
            <a:solidFill>
              <a:srgbClr val="7B8790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77100" y="2425700"/>
            <a:ext cx="0" cy="1206500"/>
          </a:xfrm>
          <a:custGeom>
            <a:avLst/>
            <a:gdLst/>
            <a:ahLst/>
            <a:cxnLst/>
            <a:rect l="l" t="t" r="r" b="b"/>
            <a:pathLst>
              <a:path h="1206500">
                <a:moveTo>
                  <a:pt x="0" y="1206500"/>
                </a:moveTo>
                <a:lnTo>
                  <a:pt x="0" y="0"/>
                </a:lnTo>
              </a:path>
            </a:pathLst>
          </a:custGeom>
          <a:ln w="50800">
            <a:solidFill>
              <a:srgbClr val="78848B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31250" y="3594100"/>
            <a:ext cx="0" cy="1092200"/>
          </a:xfrm>
          <a:custGeom>
            <a:avLst/>
            <a:gdLst/>
            <a:ahLst/>
            <a:cxnLst/>
            <a:rect l="l" t="t" r="r" b="b"/>
            <a:pathLst>
              <a:path h="1092200">
                <a:moveTo>
                  <a:pt x="0" y="1092200"/>
                </a:moveTo>
                <a:lnTo>
                  <a:pt x="0" y="0"/>
                </a:lnTo>
              </a:path>
            </a:pathLst>
          </a:custGeom>
          <a:ln w="38100">
            <a:solidFill>
              <a:srgbClr val="636F7B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191750" y="5930900"/>
            <a:ext cx="0" cy="1117600"/>
          </a:xfrm>
          <a:custGeom>
            <a:avLst/>
            <a:gdLst/>
            <a:ahLst/>
            <a:cxnLst/>
            <a:rect l="l" t="t" r="r" b="b"/>
            <a:pathLst>
              <a:path h="1117600">
                <a:moveTo>
                  <a:pt x="0" y="1117600"/>
                </a:moveTo>
                <a:lnTo>
                  <a:pt x="0" y="0"/>
                </a:lnTo>
              </a:path>
            </a:pathLst>
          </a:custGeom>
          <a:ln w="38100">
            <a:solidFill>
              <a:srgbClr val="6B7884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91750" y="2425700"/>
            <a:ext cx="0" cy="1206500"/>
          </a:xfrm>
          <a:custGeom>
            <a:avLst/>
            <a:gdLst/>
            <a:ahLst/>
            <a:cxnLst/>
            <a:rect l="l" t="t" r="r" b="b"/>
            <a:pathLst>
              <a:path h="1206500">
                <a:moveTo>
                  <a:pt x="0" y="1206500"/>
                </a:moveTo>
                <a:lnTo>
                  <a:pt x="0" y="0"/>
                </a:lnTo>
              </a:path>
            </a:pathLst>
          </a:custGeom>
          <a:ln w="38100">
            <a:solidFill>
              <a:srgbClr val="687880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614400" y="5930900"/>
            <a:ext cx="0" cy="1117600"/>
          </a:xfrm>
          <a:custGeom>
            <a:avLst/>
            <a:gdLst/>
            <a:ahLst/>
            <a:cxnLst/>
            <a:rect l="l" t="t" r="r" b="b"/>
            <a:pathLst>
              <a:path h="1117600">
                <a:moveTo>
                  <a:pt x="0" y="1117600"/>
                </a:moveTo>
                <a:lnTo>
                  <a:pt x="0" y="0"/>
                </a:lnTo>
              </a:path>
            </a:pathLst>
          </a:custGeom>
          <a:ln w="50800">
            <a:solidFill>
              <a:srgbClr val="78848B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620750" y="2425700"/>
            <a:ext cx="0" cy="1206500"/>
          </a:xfrm>
          <a:custGeom>
            <a:avLst/>
            <a:gdLst/>
            <a:ahLst/>
            <a:cxnLst/>
            <a:rect l="l" t="t" r="r" b="b"/>
            <a:pathLst>
              <a:path h="1206500">
                <a:moveTo>
                  <a:pt x="0" y="1206500"/>
                </a:moveTo>
                <a:lnTo>
                  <a:pt x="0" y="0"/>
                </a:lnTo>
              </a:path>
            </a:pathLst>
          </a:custGeom>
          <a:ln w="38100">
            <a:solidFill>
              <a:srgbClr val="6F7B84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074900" y="4965700"/>
            <a:ext cx="0" cy="1016000"/>
          </a:xfrm>
          <a:custGeom>
            <a:avLst/>
            <a:gdLst/>
            <a:ahLst/>
            <a:cxnLst/>
            <a:rect l="l" t="t" r="r" b="b"/>
            <a:pathLst>
              <a:path h="1016000">
                <a:moveTo>
                  <a:pt x="0" y="1016000"/>
                </a:moveTo>
                <a:lnTo>
                  <a:pt x="0" y="0"/>
                </a:lnTo>
              </a:path>
            </a:pathLst>
          </a:custGeom>
          <a:ln w="50800">
            <a:solidFill>
              <a:srgbClr val="788490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074900" y="3594100"/>
            <a:ext cx="0" cy="1092200"/>
          </a:xfrm>
          <a:custGeom>
            <a:avLst/>
            <a:gdLst/>
            <a:ahLst/>
            <a:cxnLst/>
            <a:rect l="l" t="t" r="r" b="b"/>
            <a:pathLst>
              <a:path h="1092200">
                <a:moveTo>
                  <a:pt x="0" y="1092200"/>
                </a:moveTo>
                <a:lnTo>
                  <a:pt x="0" y="0"/>
                </a:lnTo>
              </a:path>
            </a:pathLst>
          </a:custGeom>
          <a:ln w="50800">
            <a:solidFill>
              <a:srgbClr val="74848B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529050" y="5930900"/>
            <a:ext cx="0" cy="1117600"/>
          </a:xfrm>
          <a:custGeom>
            <a:avLst/>
            <a:gdLst/>
            <a:ahLst/>
            <a:cxnLst/>
            <a:rect l="l" t="t" r="r" b="b"/>
            <a:pathLst>
              <a:path h="1117600">
                <a:moveTo>
                  <a:pt x="0" y="1117600"/>
                </a:moveTo>
                <a:lnTo>
                  <a:pt x="0" y="0"/>
                </a:lnTo>
              </a:path>
            </a:pathLst>
          </a:custGeom>
          <a:ln w="38100">
            <a:solidFill>
              <a:srgbClr val="687884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601700" y="2425700"/>
            <a:ext cx="2946400" cy="1206500"/>
            <a:chOff x="13601700" y="2425700"/>
            <a:chExt cx="2946400" cy="1206500"/>
          </a:xfrm>
        </p:grpSpPr>
        <p:sp>
          <p:nvSpPr>
            <p:cNvPr id="15" name="object 15"/>
            <p:cNvSpPr/>
            <p:nvPr/>
          </p:nvSpPr>
          <p:spPr>
            <a:xfrm>
              <a:off x="16529050" y="2425700"/>
              <a:ext cx="0" cy="1206500"/>
            </a:xfrm>
            <a:custGeom>
              <a:avLst/>
              <a:gdLst/>
              <a:ahLst/>
              <a:cxnLst/>
              <a:rect l="l" t="t" r="r" b="b"/>
              <a:pathLst>
                <a:path h="1206500">
                  <a:moveTo>
                    <a:pt x="0" y="120650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68748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3601700" y="2444750"/>
              <a:ext cx="2946400" cy="0"/>
            </a:xfrm>
            <a:custGeom>
              <a:avLst/>
              <a:gdLst/>
              <a:ahLst/>
              <a:cxnLst/>
              <a:rect l="l" t="t" r="r" b="b"/>
              <a:pathLst>
                <a:path w="2946400">
                  <a:moveTo>
                    <a:pt x="0" y="0"/>
                  </a:moveTo>
                  <a:lnTo>
                    <a:pt x="2946400" y="0"/>
                  </a:lnTo>
                </a:path>
              </a:pathLst>
            </a:custGeom>
            <a:ln w="38100">
              <a:solidFill>
                <a:srgbClr val="636F7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7251700" y="2444750"/>
            <a:ext cx="2959100" cy="0"/>
          </a:xfrm>
          <a:custGeom>
            <a:avLst/>
            <a:gdLst/>
            <a:ahLst/>
            <a:cxnLst/>
            <a:rect l="l" t="t" r="r" b="b"/>
            <a:pathLst>
              <a:path w="2959100">
                <a:moveTo>
                  <a:pt x="0" y="0"/>
                </a:moveTo>
                <a:lnTo>
                  <a:pt x="2959100" y="0"/>
                </a:lnTo>
              </a:path>
            </a:pathLst>
          </a:custGeom>
          <a:ln w="38100">
            <a:solidFill>
              <a:srgbClr val="636F7B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811000" y="3028950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38100">
            <a:solidFill>
              <a:srgbClr val="5F6F78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601700" y="3613150"/>
            <a:ext cx="2946400" cy="0"/>
          </a:xfrm>
          <a:custGeom>
            <a:avLst/>
            <a:gdLst/>
            <a:ahLst/>
            <a:cxnLst/>
            <a:rect l="l" t="t" r="r" b="b"/>
            <a:pathLst>
              <a:path w="2946400">
                <a:moveTo>
                  <a:pt x="0" y="0"/>
                </a:moveTo>
                <a:lnTo>
                  <a:pt x="2946400" y="0"/>
                </a:lnTo>
              </a:path>
            </a:pathLst>
          </a:custGeom>
          <a:ln w="38100">
            <a:solidFill>
              <a:srgbClr val="5F6F7B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251700" y="3613150"/>
            <a:ext cx="2959100" cy="0"/>
          </a:xfrm>
          <a:custGeom>
            <a:avLst/>
            <a:gdLst/>
            <a:ahLst/>
            <a:cxnLst/>
            <a:rect l="l" t="t" r="r" b="b"/>
            <a:pathLst>
              <a:path w="2959100">
                <a:moveTo>
                  <a:pt x="0" y="0"/>
                </a:moveTo>
                <a:lnTo>
                  <a:pt x="2959100" y="0"/>
                </a:lnTo>
              </a:path>
            </a:pathLst>
          </a:custGeom>
          <a:ln w="38100">
            <a:solidFill>
              <a:srgbClr val="636F7B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877800" y="4660900"/>
            <a:ext cx="2209800" cy="0"/>
          </a:xfrm>
          <a:custGeom>
            <a:avLst/>
            <a:gdLst/>
            <a:ahLst/>
            <a:cxnLst/>
            <a:rect l="l" t="t" r="r" b="b"/>
            <a:pathLst>
              <a:path w="2209800">
                <a:moveTo>
                  <a:pt x="0" y="0"/>
                </a:moveTo>
                <a:lnTo>
                  <a:pt x="2209800" y="0"/>
                </a:lnTo>
              </a:path>
            </a:pathLst>
          </a:custGeom>
          <a:ln w="50800">
            <a:solidFill>
              <a:srgbClr val="6F7B87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712200" y="4660900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50800">
            <a:solidFill>
              <a:srgbClr val="6F7B84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877800" y="4984750"/>
            <a:ext cx="2222500" cy="0"/>
          </a:xfrm>
          <a:custGeom>
            <a:avLst/>
            <a:gdLst/>
            <a:ahLst/>
            <a:cxnLst/>
            <a:rect l="l" t="t" r="r" b="b"/>
            <a:pathLst>
              <a:path w="2222500">
                <a:moveTo>
                  <a:pt x="0" y="0"/>
                </a:moveTo>
                <a:lnTo>
                  <a:pt x="2222500" y="0"/>
                </a:lnTo>
              </a:path>
            </a:pathLst>
          </a:custGeom>
          <a:ln w="38100">
            <a:solidFill>
              <a:srgbClr val="63747B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712200" y="4984750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38100">
            <a:solidFill>
              <a:srgbClr val="637480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589000" y="5956300"/>
            <a:ext cx="2959100" cy="0"/>
          </a:xfrm>
          <a:custGeom>
            <a:avLst/>
            <a:gdLst/>
            <a:ahLst/>
            <a:cxnLst/>
            <a:rect l="l" t="t" r="r" b="b"/>
            <a:pathLst>
              <a:path w="2959100">
                <a:moveTo>
                  <a:pt x="0" y="0"/>
                </a:moveTo>
                <a:lnTo>
                  <a:pt x="2959100" y="0"/>
                </a:lnTo>
              </a:path>
            </a:pathLst>
          </a:custGeom>
          <a:ln w="50800">
            <a:solidFill>
              <a:srgbClr val="74808B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251700" y="5956300"/>
            <a:ext cx="2959100" cy="0"/>
          </a:xfrm>
          <a:custGeom>
            <a:avLst/>
            <a:gdLst/>
            <a:ahLst/>
            <a:cxnLst/>
            <a:rect l="l" t="t" r="r" b="b"/>
            <a:pathLst>
              <a:path w="2959100">
                <a:moveTo>
                  <a:pt x="0" y="0"/>
                </a:moveTo>
                <a:lnTo>
                  <a:pt x="2959100" y="0"/>
                </a:lnTo>
              </a:path>
            </a:pathLst>
          </a:custGeom>
          <a:ln w="50800">
            <a:solidFill>
              <a:srgbClr val="788490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172700" y="6489700"/>
            <a:ext cx="1816100" cy="0"/>
          </a:xfrm>
          <a:custGeom>
            <a:avLst/>
            <a:gdLst/>
            <a:ahLst/>
            <a:cxnLst/>
            <a:rect l="l" t="t" r="r" b="b"/>
            <a:pathLst>
              <a:path w="1816100">
                <a:moveTo>
                  <a:pt x="0" y="0"/>
                </a:moveTo>
                <a:lnTo>
                  <a:pt x="1816100" y="0"/>
                </a:lnTo>
              </a:path>
            </a:pathLst>
          </a:custGeom>
          <a:ln w="50800">
            <a:solidFill>
              <a:srgbClr val="78848B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3589000" y="7029450"/>
            <a:ext cx="2959100" cy="0"/>
          </a:xfrm>
          <a:custGeom>
            <a:avLst/>
            <a:gdLst/>
            <a:ahLst/>
            <a:cxnLst/>
            <a:rect l="l" t="t" r="r" b="b"/>
            <a:pathLst>
              <a:path w="2959100">
                <a:moveTo>
                  <a:pt x="0" y="0"/>
                </a:moveTo>
                <a:lnTo>
                  <a:pt x="2959100" y="0"/>
                </a:lnTo>
              </a:path>
            </a:pathLst>
          </a:custGeom>
          <a:ln w="38100">
            <a:solidFill>
              <a:srgbClr val="5F6F78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251700" y="7029450"/>
            <a:ext cx="2959100" cy="0"/>
          </a:xfrm>
          <a:custGeom>
            <a:avLst/>
            <a:gdLst/>
            <a:ahLst/>
            <a:cxnLst/>
            <a:rect l="l" t="t" r="r" b="b"/>
            <a:pathLst>
              <a:path w="2959100">
                <a:moveTo>
                  <a:pt x="0" y="0"/>
                </a:moveTo>
                <a:lnTo>
                  <a:pt x="2959100" y="0"/>
                </a:lnTo>
              </a:path>
            </a:pathLst>
          </a:custGeom>
          <a:ln w="38100">
            <a:solidFill>
              <a:srgbClr val="636F7B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0" descr="$PPTXTitle"/>
          <p:cNvSpPr txBox="1">
            <a:spLocks noGrp="1"/>
          </p:cNvSpPr>
          <p:nvPr>
            <p:ph type="title"/>
          </p:nvPr>
        </p:nvSpPr>
        <p:spPr>
          <a:xfrm>
            <a:off x="854455" y="537083"/>
            <a:ext cx="15766288" cy="1220718"/>
          </a:xfrm>
          <a:prstGeom prst="rect">
            <a:avLst/>
          </a:prstGeom>
        </p:spPr>
        <p:txBody>
          <a:bodyPr vert="horz" wrap="square" lIns="0" tIns="294512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0"/>
              </a:spcBef>
            </a:pPr>
            <a:r>
              <a:rPr sz="6000" spc="135" dirty="0">
                <a:solidFill>
                  <a:srgbClr val="10204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Paso</a:t>
            </a:r>
            <a:r>
              <a:rPr sz="6000" spc="-204" dirty="0">
                <a:solidFill>
                  <a:srgbClr val="10204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6000" spc="-600" dirty="0">
                <a:solidFill>
                  <a:srgbClr val="10204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1:</a:t>
            </a:r>
            <a:r>
              <a:rPr sz="6000" spc="280" dirty="0">
                <a:solidFill>
                  <a:srgbClr val="10204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6000" dirty="0">
                <a:solidFill>
                  <a:srgbClr val="10204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Definir</a:t>
            </a:r>
            <a:r>
              <a:rPr sz="6000" spc="-65" dirty="0">
                <a:solidFill>
                  <a:srgbClr val="10204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6000" dirty="0">
                <a:solidFill>
                  <a:srgbClr val="10204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</a:t>
            </a:r>
            <a:r>
              <a:rPr sz="6000" spc="35" dirty="0">
                <a:solidFill>
                  <a:srgbClr val="10204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6000" spc="80" dirty="0">
                <a:solidFill>
                  <a:srgbClr val="10204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Responsable</a:t>
            </a:r>
            <a:r>
              <a:rPr sz="6000" spc="30" dirty="0">
                <a:solidFill>
                  <a:srgbClr val="10204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6000" spc="-10" dirty="0">
                <a:solidFill>
                  <a:srgbClr val="10204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lnterno</a:t>
            </a:r>
            <a:endParaRPr sz="6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5608" y="2260727"/>
            <a:ext cx="5678170" cy="192976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29209">
              <a:lnSpc>
                <a:spcPct val="92900"/>
              </a:lnSpc>
              <a:spcBef>
                <a:spcPts val="380"/>
              </a:spcBef>
            </a:pPr>
            <a:r>
              <a:rPr sz="3300" spc="-110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Designa</a:t>
            </a:r>
            <a:r>
              <a:rPr sz="3300" spc="-120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sz="3300" spc="-229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3300" spc="-95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una</a:t>
            </a:r>
            <a:r>
              <a:rPr sz="3300" spc="-130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persona</a:t>
            </a:r>
            <a:r>
              <a:rPr sz="3300" spc="-155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3300" spc="-25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 </a:t>
            </a:r>
            <a:r>
              <a:rPr sz="3300" spc="-10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lidere</a:t>
            </a:r>
            <a:r>
              <a:rPr sz="3300" spc="-215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</a:t>
            </a:r>
            <a:r>
              <a:rPr sz="3300" spc="-229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tema.</a:t>
            </a:r>
            <a:r>
              <a:rPr sz="3300" spc="-55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3300" spc="-80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</a:t>
            </a:r>
            <a:r>
              <a:rPr sz="3300" spc="-150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</a:t>
            </a:r>
            <a:r>
              <a:rPr sz="3300" spc="-40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3300" spc="-20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necesario </a:t>
            </a:r>
            <a:r>
              <a:rPr sz="3300" spc="-70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</a:t>
            </a:r>
            <a:r>
              <a:rPr sz="3300" spc="-160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sea</a:t>
            </a:r>
            <a:r>
              <a:rPr sz="3300" spc="-229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</a:t>
            </a:r>
            <a:r>
              <a:rPr sz="3300" spc="-55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3300" spc="-10" dirty="0" err="1" smtClean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dedicaci</a:t>
            </a:r>
            <a:r>
              <a:rPr lang="en-US" sz="3300" spc="-10" dirty="0" err="1" smtClean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ó</a:t>
            </a:r>
            <a:r>
              <a:rPr sz="3300" spc="-10" dirty="0" err="1" smtClean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</a:t>
            </a:r>
            <a:r>
              <a:rPr sz="3300" spc="-10" dirty="0" smtClean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sz="3300" spc="-10" dirty="0">
                <a:solidFill>
                  <a:srgbClr val="1D2435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exclusiva.</a:t>
            </a:r>
            <a:endParaRPr sz="33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02500" y="2746247"/>
            <a:ext cx="28702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0">
              <a:lnSpc>
                <a:spcPct val="100000"/>
              </a:lnSpc>
              <a:spcBef>
                <a:spcPts val="100"/>
              </a:spcBef>
            </a:pPr>
            <a:r>
              <a:rPr sz="3300" spc="-10" dirty="0">
                <a:solidFill>
                  <a:srgbClr val="4755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endParaRPr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639800" y="2510917"/>
            <a:ext cx="2870200" cy="101053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571500" marR="554990" indent="38100">
              <a:lnSpc>
                <a:spcPts val="3650"/>
              </a:lnSpc>
              <a:spcBef>
                <a:spcPts val="480"/>
              </a:spcBef>
            </a:pPr>
            <a:r>
              <a:rPr sz="3300" spc="-85" dirty="0" err="1" smtClean="0">
                <a:solidFill>
                  <a:srgbClr val="485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</a:t>
            </a:r>
            <a:r>
              <a:rPr lang="en-US" sz="3300" spc="-85" dirty="0" err="1" smtClean="0">
                <a:solidFill>
                  <a:srgbClr val="485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300" spc="-85" dirty="0" err="1" smtClean="0">
                <a:solidFill>
                  <a:srgbClr val="485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300" spc="-85" dirty="0" smtClean="0">
                <a:solidFill>
                  <a:srgbClr val="485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80" dirty="0">
                <a:solidFill>
                  <a:srgbClr val="4854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Humanos</a:t>
            </a:r>
            <a:endParaRPr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302500" y="6210172"/>
            <a:ext cx="28702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100"/>
              </a:spcBef>
            </a:pPr>
            <a:r>
              <a:rPr sz="3300" spc="-10" dirty="0">
                <a:solidFill>
                  <a:srgbClr val="4A54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Operaciones</a:t>
            </a:r>
            <a:endParaRPr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63396" y="7864220"/>
            <a:ext cx="13668375" cy="103425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6350">
              <a:lnSpc>
                <a:spcPts val="3890"/>
              </a:lnSpc>
              <a:spcBef>
                <a:spcPts val="265"/>
              </a:spcBef>
            </a:pPr>
            <a:r>
              <a:rPr sz="3050" b="1" spc="65" dirty="0">
                <a:solidFill>
                  <a:srgbClr val="E9F4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CLAVE</a:t>
            </a:r>
            <a:r>
              <a:rPr sz="3050" b="1" spc="65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3050" b="1" spc="-350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20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sz="3300" spc="40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</a:t>
            </a:r>
            <a:r>
              <a:rPr sz="3300" spc="170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habilidad</a:t>
            </a:r>
            <a:r>
              <a:rPr sz="3300" spc="45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</a:t>
            </a:r>
            <a:r>
              <a:rPr sz="3300" spc="175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sz="3300" spc="170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3300" spc="25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70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</a:t>
            </a:r>
            <a:r>
              <a:rPr sz="3300" spc="-55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3300" spc="100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70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coordinar</a:t>
            </a:r>
            <a:r>
              <a:rPr sz="3300" spc="-30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sz="3300" spc="-35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180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sz="3300" dirty="0" err="1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levantar</a:t>
            </a:r>
            <a:r>
              <a:rPr sz="3300" spc="250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00" spc="-10" dirty="0" err="1" smtClean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</a:t>
            </a:r>
            <a:r>
              <a:rPr lang="en-US" sz="3300" spc="-10" dirty="0" err="1" smtClean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3300" spc="-10" dirty="0" err="1" smtClean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3300" spc="-10" dirty="0">
                <a:solidFill>
                  <a:srgbClr val="C2E4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639800" y="6213347"/>
            <a:ext cx="28702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4130" algn="ctr">
              <a:lnSpc>
                <a:spcPct val="100000"/>
              </a:lnSpc>
              <a:spcBef>
                <a:spcPts val="100"/>
              </a:spcBef>
            </a:pPr>
            <a:r>
              <a:rPr sz="3300" spc="-25" dirty="0">
                <a:solidFill>
                  <a:srgbClr val="5058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endParaRPr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4013200"/>
            <a:ext cx="482600" cy="4826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09800" y="4013200"/>
            <a:ext cx="482600" cy="482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0600" y="5257800"/>
            <a:ext cx="482600" cy="482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09800" y="5257800"/>
            <a:ext cx="482600" cy="4826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76600" y="4013200"/>
            <a:ext cx="482600" cy="5080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76600" y="5232400"/>
            <a:ext cx="508000" cy="508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95800" y="4013200"/>
            <a:ext cx="508000" cy="5334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95800" y="5207000"/>
            <a:ext cx="508000" cy="5334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10200" y="4013200"/>
            <a:ext cx="660400" cy="17272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07200" y="4013200"/>
            <a:ext cx="482600" cy="5080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781800" y="5232400"/>
            <a:ext cx="508000" cy="5080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874000" y="4013200"/>
            <a:ext cx="482600" cy="5080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874000" y="5232400"/>
            <a:ext cx="508000" cy="5080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093200" y="4013200"/>
            <a:ext cx="508000" cy="5334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093200" y="5207000"/>
            <a:ext cx="508000" cy="53340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160000" y="4013200"/>
            <a:ext cx="508000" cy="53340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1379200" y="4013200"/>
            <a:ext cx="508000" cy="508000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160000" y="5207000"/>
            <a:ext cx="508000" cy="5334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1379200" y="5232400"/>
            <a:ext cx="508000" cy="50800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471400" y="4013200"/>
            <a:ext cx="482600" cy="5080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471400" y="5232400"/>
            <a:ext cx="508000" cy="50800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690600" y="4013200"/>
            <a:ext cx="482600" cy="48260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690600" y="5257800"/>
            <a:ext cx="482600" cy="48260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757400" y="4013200"/>
            <a:ext cx="508000" cy="53340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976600" y="3987800"/>
            <a:ext cx="508000" cy="53340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4757400" y="5207000"/>
            <a:ext cx="508000" cy="53340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5976600" y="5207000"/>
            <a:ext cx="508000" cy="533400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0" y="4876800"/>
            <a:ext cx="977900" cy="0"/>
          </a:xfrm>
          <a:custGeom>
            <a:avLst/>
            <a:gdLst/>
            <a:ahLst/>
            <a:cxnLst/>
            <a:rect l="l" t="t" r="r" b="b"/>
            <a:pathLst>
              <a:path w="977900">
                <a:moveTo>
                  <a:pt x="0" y="0"/>
                </a:moveTo>
                <a:lnTo>
                  <a:pt x="977900" y="0"/>
                </a:lnTo>
              </a:path>
            </a:pathLst>
          </a:custGeom>
          <a:ln w="25400">
            <a:solidFill>
              <a:srgbClr val="748084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 descr="$PPTXTitle"/>
          <p:cNvSpPr txBox="1">
            <a:spLocks noGrp="1"/>
          </p:cNvSpPr>
          <p:nvPr>
            <p:ph type="title"/>
          </p:nvPr>
        </p:nvSpPr>
        <p:spPr>
          <a:xfrm>
            <a:off x="901700" y="596772"/>
            <a:ext cx="12484100" cy="1718419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52069" marR="5080" indent="-40005">
              <a:lnSpc>
                <a:spcPts val="6000"/>
              </a:lnSpc>
              <a:spcBef>
                <a:spcPts val="1400"/>
              </a:spcBef>
            </a:pPr>
            <a:r>
              <a:rPr sz="6100" dirty="0">
                <a:latin typeface="Arial" panose="020B0604020202020204" pitchFamily="34" charset="0"/>
                <a:cs typeface="Arial" panose="020B0604020202020204" pitchFamily="34" charset="0"/>
              </a:rPr>
              <a:t>Paso</a:t>
            </a:r>
            <a:r>
              <a:rPr sz="6100" spc="-3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100" dirty="0"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sz="61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100" spc="-21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6100" spc="-1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100" spc="-40" dirty="0">
                <a:latin typeface="Arial" panose="020B0604020202020204" pitchFamily="34" charset="0"/>
                <a:cs typeface="Arial" panose="020B0604020202020204" pitchFamily="34" charset="0"/>
              </a:rPr>
              <a:t>Registro</a:t>
            </a:r>
            <a:r>
              <a:rPr sz="6100" spc="-3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100" spc="-12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6100" spc="-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100" dirty="0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sz="6100" spc="-3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100" spc="-2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6100" spc="-195" dirty="0"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  <a:r>
              <a:rPr sz="61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6100" spc="-10" dirty="0">
                <a:latin typeface="Arial" panose="020B0604020202020204" pitchFamily="34" charset="0"/>
                <a:cs typeface="Arial" panose="020B0604020202020204" pitchFamily="34" charset="0"/>
              </a:rPr>
              <a:t>(RAT)</a:t>
            </a:r>
            <a:endParaRPr sz="6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27100" y="3193541"/>
            <a:ext cx="4420235" cy="47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b="1" spc="-100" dirty="0">
                <a:solidFill>
                  <a:srgbClr val="11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r>
              <a:rPr sz="2950" b="1" spc="-110" dirty="0">
                <a:solidFill>
                  <a:srgbClr val="11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950" b="1" spc="-10" dirty="0">
                <a:solidFill>
                  <a:srgbClr val="11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950" b="1" spc="-180" dirty="0">
                <a:solidFill>
                  <a:srgbClr val="11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950" b="1" dirty="0">
                <a:solidFill>
                  <a:srgbClr val="11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950" b="1" spc="-105" dirty="0">
                <a:solidFill>
                  <a:srgbClr val="11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950" b="1" spc="-40" dirty="0">
                <a:solidFill>
                  <a:srgbClr val="11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sz="2950" b="1" spc="-105" dirty="0">
                <a:solidFill>
                  <a:srgbClr val="11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950" b="1" spc="-150" dirty="0">
                <a:solidFill>
                  <a:srgbClr val="111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endParaRPr sz="2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25550" y="4559300"/>
            <a:ext cx="1218565" cy="6280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91440" marR="5080" indent="-79375">
              <a:lnSpc>
                <a:spcPts val="2220"/>
              </a:lnSpc>
              <a:spcBef>
                <a:spcPts val="425"/>
              </a:spcBef>
            </a:pPr>
            <a:r>
              <a:rPr sz="2100" spc="-75" dirty="0">
                <a:solidFill>
                  <a:srgbClr val="21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100" spc="-170" dirty="0">
                <a:solidFill>
                  <a:srgbClr val="21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10" dirty="0">
                <a:solidFill>
                  <a:srgbClr val="21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</a:t>
            </a:r>
            <a:r>
              <a:rPr sz="2100" dirty="0">
                <a:solidFill>
                  <a:srgbClr val="21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2100" spc="-40" dirty="0">
                <a:solidFill>
                  <a:srgbClr val="21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10" dirty="0">
                <a:solidFill>
                  <a:srgbClr val="21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tratan</a:t>
            </a:r>
            <a:endParaRPr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90797" y="4406900"/>
            <a:ext cx="1092200" cy="9169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-10795" algn="ctr">
              <a:lnSpc>
                <a:spcPct val="89300"/>
              </a:lnSpc>
              <a:spcBef>
                <a:spcPts val="370"/>
              </a:spcBef>
            </a:pPr>
            <a:r>
              <a:rPr sz="2100" spc="-120" dirty="0">
                <a:solidFill>
                  <a:srgbClr val="21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100" spc="-20" dirty="0">
                <a:solidFill>
                  <a:srgbClr val="21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10" dirty="0">
                <a:solidFill>
                  <a:srgbClr val="21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quien </a:t>
            </a:r>
            <a:r>
              <a:rPr sz="2100" dirty="0">
                <a:solidFill>
                  <a:srgbClr val="21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sz="2100" spc="20" dirty="0">
                <a:solidFill>
                  <a:srgbClr val="21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20" dirty="0">
                <a:solidFill>
                  <a:srgbClr val="21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esos </a:t>
            </a:r>
            <a:r>
              <a:rPr sz="2100" spc="-10" dirty="0">
                <a:solidFill>
                  <a:srgbClr val="21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97000" y="7133463"/>
            <a:ext cx="3124835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600"/>
              </a:lnSpc>
              <a:spcBef>
                <a:spcPts val="100"/>
              </a:spcBef>
            </a:pPr>
            <a:r>
              <a:rPr sz="1800" b="1" spc="-155" dirty="0">
                <a:solidFill>
                  <a:srgbClr val="CCE8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CLAVE</a:t>
            </a:r>
            <a:r>
              <a:rPr sz="1800" b="1" spc="-155" dirty="0">
                <a:solidFill>
                  <a:srgbClr val="ABDA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800" b="1" spc="-120" dirty="0">
                <a:solidFill>
                  <a:srgbClr val="ABDA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50" spc="-70" dirty="0">
                <a:solidFill>
                  <a:srgbClr val="ABDA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sz="1850" spc="-35" dirty="0">
                <a:solidFill>
                  <a:srgbClr val="ABDA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50" spc="-50" dirty="0">
                <a:solidFill>
                  <a:srgbClr val="ABDA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1850" spc="-10" dirty="0">
                <a:solidFill>
                  <a:srgbClr val="ABDA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50" dirty="0">
                <a:solidFill>
                  <a:srgbClr val="ABDA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1850" spc="-60" dirty="0">
                <a:solidFill>
                  <a:srgbClr val="ABDA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50" spc="-10" dirty="0" err="1" smtClean="0">
                <a:solidFill>
                  <a:srgbClr val="ABDA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coraz</a:t>
            </a:r>
            <a:r>
              <a:rPr lang="en-US" sz="1850" spc="-10" dirty="0" err="1">
                <a:solidFill>
                  <a:srgbClr val="ABDA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1850" spc="-10" dirty="0" err="1" smtClean="0">
                <a:solidFill>
                  <a:srgbClr val="ABDA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50" spc="-120" dirty="0" smtClean="0">
                <a:solidFill>
                  <a:srgbClr val="ABDA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50" spc="-25" dirty="0">
                <a:solidFill>
                  <a:srgbClr val="ABDA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sz="1850" spc="-10" dirty="0">
                <a:solidFill>
                  <a:srgbClr val="ABDA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cumplimiento.</a:t>
            </a:r>
            <a:r>
              <a:rPr sz="1850" spc="-120" dirty="0">
                <a:solidFill>
                  <a:srgbClr val="ABDA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50" spc="-10" dirty="0">
                <a:solidFill>
                  <a:srgbClr val="ABDA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</a:t>
            </a:r>
            <a:r>
              <a:rPr sz="1850" spc="-135" dirty="0">
                <a:solidFill>
                  <a:srgbClr val="ABDA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50" dirty="0">
                <a:solidFill>
                  <a:srgbClr val="ABDA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esto,</a:t>
            </a:r>
            <a:r>
              <a:rPr sz="1850" spc="35" dirty="0">
                <a:solidFill>
                  <a:srgbClr val="ABDA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50" spc="-25" dirty="0">
                <a:solidFill>
                  <a:srgbClr val="ABDAE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sz="1850" dirty="0">
                <a:solidFill>
                  <a:srgbClr val="ABDA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</a:t>
            </a:r>
            <a:r>
              <a:rPr sz="1850" spc="-70" dirty="0">
                <a:solidFill>
                  <a:srgbClr val="ABDA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50" dirty="0">
                <a:solidFill>
                  <a:srgbClr val="ABDA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sz="1850" spc="5" dirty="0">
                <a:solidFill>
                  <a:srgbClr val="ABDA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50" spc="-10" dirty="0">
                <a:solidFill>
                  <a:srgbClr val="ABDA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real.</a:t>
            </a: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42000" y="4406900"/>
            <a:ext cx="1169035" cy="9169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63500" algn="just">
              <a:lnSpc>
                <a:spcPct val="89300"/>
              </a:lnSpc>
              <a:spcBef>
                <a:spcPts val="370"/>
              </a:spcBef>
            </a:pPr>
            <a:r>
              <a:rPr sz="2100" spc="-95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z="2100" spc="-4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25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sz="210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2100" spc="-4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2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usan </a:t>
            </a:r>
            <a:r>
              <a:rPr sz="2100" spc="-30" dirty="0">
                <a:solidFill>
                  <a:srgbClr val="2020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(finalidad)</a:t>
            </a:r>
            <a:endParaRPr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128000" y="4406900"/>
            <a:ext cx="1202055" cy="92011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-635" algn="ctr">
              <a:lnSpc>
                <a:spcPct val="89800"/>
              </a:lnSpc>
              <a:spcBef>
                <a:spcPts val="355"/>
              </a:spcBef>
            </a:pPr>
            <a:r>
              <a:rPr sz="2100" spc="-90" dirty="0">
                <a:solidFill>
                  <a:srgbClr val="21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Bajo</a:t>
            </a:r>
            <a:r>
              <a:rPr sz="2100" spc="-65" dirty="0">
                <a:solidFill>
                  <a:srgbClr val="21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25" dirty="0">
                <a:solidFill>
                  <a:srgbClr val="21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sz="2100" spc="-60" dirty="0">
                <a:solidFill>
                  <a:srgbClr val="21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sz="2100" spc="-105" dirty="0">
                <a:solidFill>
                  <a:srgbClr val="21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10" dirty="0">
                <a:solidFill>
                  <a:srgbClr val="21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sz="2100" spc="-45" dirty="0">
                <a:solidFill>
                  <a:srgbClr val="21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2100" spc="-145" dirty="0">
                <a:solidFill>
                  <a:srgbClr val="21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10" dirty="0">
                <a:solidFill>
                  <a:srgbClr val="21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tratan</a:t>
            </a:r>
            <a:endParaRPr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317988" y="4559172"/>
            <a:ext cx="1388110" cy="6280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130175">
              <a:lnSpc>
                <a:spcPts val="2230"/>
              </a:lnSpc>
              <a:spcBef>
                <a:spcPts val="415"/>
              </a:spcBef>
            </a:pPr>
            <a:r>
              <a:rPr sz="3150" spc="-165" baseline="1322" dirty="0">
                <a:solidFill>
                  <a:srgbClr val="222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3150" spc="-44" baseline="1322" dirty="0">
                <a:solidFill>
                  <a:srgbClr val="222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20" dirty="0" err="1" smtClean="0">
                <a:solidFill>
                  <a:srgbClr val="222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100" spc="-20" dirty="0" err="1">
                <a:solidFill>
                  <a:srgbClr val="222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2100" spc="-20" dirty="0" err="1" smtClean="0">
                <a:solidFill>
                  <a:srgbClr val="222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nde</a:t>
            </a:r>
            <a:r>
              <a:rPr sz="2100" spc="-20" dirty="0" smtClean="0">
                <a:solidFill>
                  <a:srgbClr val="222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dirty="0">
                <a:solidFill>
                  <a:srgbClr val="222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2100" spc="-60" dirty="0">
                <a:solidFill>
                  <a:srgbClr val="222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10" dirty="0">
                <a:solidFill>
                  <a:srgbClr val="222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obtienen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2661900" y="4406900"/>
            <a:ext cx="1283335" cy="9169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26034" algn="ctr">
              <a:lnSpc>
                <a:spcPct val="89300"/>
              </a:lnSpc>
              <a:spcBef>
                <a:spcPts val="370"/>
              </a:spcBef>
            </a:pPr>
            <a:r>
              <a:rPr sz="2100" spc="-65" dirty="0">
                <a:solidFill>
                  <a:srgbClr val="232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2100" spc="-75" dirty="0">
                <a:solidFill>
                  <a:srgbClr val="232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10" dirty="0">
                <a:solidFill>
                  <a:srgbClr val="232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quien </a:t>
            </a:r>
            <a:r>
              <a:rPr sz="2100" spc="80" dirty="0">
                <a:solidFill>
                  <a:srgbClr val="232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sz="2100" spc="-10" dirty="0">
                <a:solidFill>
                  <a:srgbClr val="2323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comparten</a:t>
            </a:r>
            <a:endParaRPr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4947900" y="4555997"/>
            <a:ext cx="2603500" cy="628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100"/>
              </a:spcBef>
              <a:tabLst>
                <a:tab pos="1548765" algn="l"/>
                <a:tab pos="2590165" algn="l"/>
              </a:tabLst>
            </a:pPr>
            <a:r>
              <a:rPr sz="2100" spc="-35" dirty="0">
                <a:solidFill>
                  <a:srgbClr val="222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r>
              <a:rPr sz="2100" spc="-90" dirty="0">
                <a:solidFill>
                  <a:srgbClr val="222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100" spc="-25" dirty="0">
                <a:solidFill>
                  <a:srgbClr val="222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100" dirty="0">
                <a:solidFill>
                  <a:srgbClr val="222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2100" u="heavy" dirty="0">
                <a:solidFill>
                  <a:srgbClr val="222223"/>
                </a:solidFill>
                <a:uFill>
                  <a:solidFill>
                    <a:srgbClr val="748084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sz="2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995">
              <a:lnSpc>
                <a:spcPts val="2375"/>
              </a:lnSpc>
            </a:pPr>
            <a:r>
              <a:rPr sz="2100" spc="-10" dirty="0">
                <a:solidFill>
                  <a:srgbClr val="222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endParaRPr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979400" y="7133463"/>
            <a:ext cx="2851150" cy="10548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>
              <a:lnSpc>
                <a:spcPct val="121600"/>
              </a:lnSpc>
              <a:spcBef>
                <a:spcPts val="100"/>
              </a:spcBef>
            </a:pPr>
            <a:r>
              <a:rPr lang="en-US" sz="1850" b="1" spc="-135" dirty="0" smtClean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SPOILER:</a:t>
            </a:r>
            <a:r>
              <a:rPr lang="en-US" sz="1850" spc="-135" dirty="0" smtClean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sz="1850" spc="-135" dirty="0" smtClean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850" spc="-114" dirty="0" smtClean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50" spc="-175" dirty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</a:t>
            </a:r>
            <a:r>
              <a:rPr sz="1850" spc="10" dirty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50" dirty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</a:t>
            </a:r>
            <a:r>
              <a:rPr sz="1850" spc="35" dirty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50" spc="-10" dirty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hecho </a:t>
            </a:r>
            <a:r>
              <a:rPr sz="1850" dirty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1850" spc="-15" dirty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50" dirty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1850" spc="95" dirty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50" spc="-25" dirty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sz="1850" spc="-95" dirty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50" dirty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sz="1850" spc="10" dirty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50" spc="-50" dirty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850" spc="-110" dirty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50" spc="-25" dirty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1850" spc="-25" dirty="0" err="1" smtClean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implementaci</a:t>
            </a:r>
            <a:r>
              <a:rPr lang="en-US" sz="1850" spc="-25" dirty="0" err="1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850" spc="-25" dirty="0" err="1" smtClean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850" spc="-45" dirty="0" smtClean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50" spc="-40" dirty="0" err="1" smtClean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850" spc="-65" dirty="0" smtClean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50" spc="-10" dirty="0" err="1" smtClean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Chlle</a:t>
            </a:r>
            <a:r>
              <a:rPr sz="1850" spc="-10" dirty="0">
                <a:solidFill>
                  <a:srgbClr val="F9C5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521"/>
            <a:ext cx="17475200" cy="96461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740"/>
              </a:spcBef>
            </a:pPr>
            <a:r>
              <a:rPr spc="-295" dirty="0">
                <a:latin typeface="Arial" panose="020B0604020202020204" pitchFamily="34" charset="0"/>
                <a:cs typeface="Arial" panose="020B0604020202020204" pitchFamily="34" charset="0"/>
              </a:rPr>
              <a:t>Paso</a:t>
            </a:r>
            <a:r>
              <a:rPr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spc="-3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5" dirty="0">
                <a:latin typeface="Arial" panose="020B0604020202020204" pitchFamily="34" charset="0"/>
                <a:cs typeface="Arial" panose="020B0604020202020204" pitchFamily="34" charset="0"/>
              </a:rPr>
              <a:t>Ordenar</a:t>
            </a:r>
            <a:r>
              <a:rPr spc="-1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60" dirty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spc="-1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4" dirty="0">
                <a:latin typeface="Arial" panose="020B0604020202020204" pitchFamily="34" charset="0"/>
                <a:cs typeface="Arial" panose="020B0604020202020204" pitchFamily="34" charset="0"/>
              </a:rPr>
              <a:t>Bases</a:t>
            </a:r>
            <a:r>
              <a:rPr spc="-22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-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Licitud</a:t>
            </a: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3150" b="0" spc="-190" dirty="0">
                <a:solidFill>
                  <a:srgbClr val="14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3150" b="0" spc="-20" dirty="0">
                <a:solidFill>
                  <a:srgbClr val="14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b="0" dirty="0">
                <a:solidFill>
                  <a:srgbClr val="14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sz="3150" b="0" spc="-210" dirty="0">
                <a:solidFill>
                  <a:srgbClr val="14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b="0" spc="-165" dirty="0">
                <a:solidFill>
                  <a:srgbClr val="14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z="3150" b="0" spc="-60" dirty="0">
                <a:solidFill>
                  <a:srgbClr val="14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consentimiento.</a:t>
            </a:r>
            <a:r>
              <a:rPr sz="3150" b="0" spc="15" dirty="0">
                <a:solidFill>
                  <a:srgbClr val="14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b="0" spc="-95" dirty="0">
                <a:solidFill>
                  <a:srgbClr val="14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r>
              <a:rPr sz="3150" b="0" spc="-190" dirty="0">
                <a:solidFill>
                  <a:srgbClr val="14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b="0" spc="-65" dirty="0">
                <a:solidFill>
                  <a:srgbClr val="14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correctamente</a:t>
            </a:r>
            <a:r>
              <a:rPr sz="3150" b="0" spc="-140" dirty="0">
                <a:solidFill>
                  <a:srgbClr val="14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b="0" spc="-75" dirty="0">
                <a:solidFill>
                  <a:srgbClr val="14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sz="3150" b="0" spc="-35" dirty="0">
                <a:solidFill>
                  <a:srgbClr val="14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b="0" spc="-95" dirty="0">
                <a:solidFill>
                  <a:srgbClr val="14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aplicas</a:t>
            </a:r>
            <a:r>
              <a:rPr sz="3150" b="0" spc="-65" dirty="0">
                <a:solidFill>
                  <a:srgbClr val="14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b="0" spc="-110" dirty="0">
                <a:solidFill>
                  <a:srgbClr val="14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sz="3150" b="0" spc="-65" dirty="0">
                <a:solidFill>
                  <a:srgbClr val="14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b="0" spc="-10" dirty="0">
                <a:solidFill>
                  <a:srgbClr val="14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regla.</a:t>
            </a:r>
            <a:endParaRPr sz="3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791176"/>
              </p:ext>
            </p:extLst>
          </p:nvPr>
        </p:nvGraphicFramePr>
        <p:xfrm>
          <a:off x="3657600" y="2628900"/>
          <a:ext cx="10128250" cy="447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3545"/>
                        </a:spcBef>
                      </a:pPr>
                      <a:endParaRPr sz="315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0215" marB="0">
                    <a:lnL w="38100">
                      <a:solidFill>
                        <a:srgbClr val="7B8487"/>
                      </a:solidFill>
                      <a:prstDash val="solid"/>
                    </a:lnL>
                    <a:lnR w="28575">
                      <a:solidFill>
                        <a:srgbClr val="747B80"/>
                      </a:solidFill>
                      <a:prstDash val="solid"/>
                    </a:lnR>
                    <a:lnT w="28575">
                      <a:solidFill>
                        <a:srgbClr val="5C686B"/>
                      </a:solidFill>
                      <a:prstDash val="solid"/>
                    </a:lnT>
                    <a:lnB w="28575">
                      <a:solidFill>
                        <a:srgbClr val="5F68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2340"/>
                        </a:spcBef>
                      </a:pPr>
                      <a:r>
                        <a:rPr sz="3150" spc="-150" dirty="0" err="1" smtClean="0">
                          <a:solidFill>
                            <a:srgbClr val="161617"/>
                          </a:solidFill>
                          <a:latin typeface="Microsoft Sans Serif"/>
                          <a:cs typeface="Microsoft Sans Serif"/>
                        </a:rPr>
                        <a:t>Ejecuci</a:t>
                      </a:r>
                      <a:r>
                        <a:rPr lang="en-US" sz="3150" spc="-150" dirty="0" err="1" smtClean="0">
                          <a:solidFill>
                            <a:srgbClr val="161617"/>
                          </a:solidFill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3150" spc="-150" dirty="0" err="1" smtClean="0">
                          <a:solidFill>
                            <a:srgbClr val="161617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3150" spc="-145" dirty="0" smtClean="0">
                          <a:solidFill>
                            <a:srgbClr val="16161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3150" spc="-20" dirty="0">
                          <a:solidFill>
                            <a:srgbClr val="161617"/>
                          </a:solidFill>
                          <a:latin typeface="Microsoft Sans Serif"/>
                          <a:cs typeface="Microsoft Sans Serif"/>
                        </a:rPr>
                        <a:t>de</a:t>
                      </a:r>
                      <a:r>
                        <a:rPr sz="3150" spc="-160" dirty="0">
                          <a:solidFill>
                            <a:srgbClr val="161617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3150" spc="-10" dirty="0">
                          <a:solidFill>
                            <a:srgbClr val="161617"/>
                          </a:solidFill>
                          <a:latin typeface="Microsoft Sans Serif"/>
                          <a:cs typeface="Microsoft Sans Serif"/>
                        </a:rPr>
                        <a:t>contrato</a:t>
                      </a:r>
                      <a:endParaRPr sz="315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7180" marB="0">
                    <a:lnL w="28575">
                      <a:solidFill>
                        <a:srgbClr val="747B80"/>
                      </a:solidFill>
                      <a:prstDash val="solid"/>
                    </a:lnL>
                    <a:lnR w="28575">
                      <a:solidFill>
                        <a:srgbClr val="6B787B"/>
                      </a:solidFill>
                      <a:prstDash val="solid"/>
                    </a:lnR>
                    <a:lnT w="28575">
                      <a:solidFill>
                        <a:srgbClr val="5C686B"/>
                      </a:solidFill>
                      <a:prstDash val="solid"/>
                    </a:lnT>
                    <a:lnB w="28575">
                      <a:solidFill>
                        <a:srgbClr val="5F68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3150" dirty="0">
                        <a:latin typeface="Times New Roman"/>
                        <a:cs typeface="Times New Roman"/>
                      </a:endParaRPr>
                    </a:p>
                    <a:p>
                      <a:pPr marR="17780" algn="ctr">
                        <a:lnSpc>
                          <a:spcPct val="100000"/>
                        </a:lnSpc>
                      </a:pPr>
                      <a:endParaRPr sz="315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0" marB="0">
                    <a:lnL w="38100">
                      <a:solidFill>
                        <a:srgbClr val="7B8487"/>
                      </a:solidFill>
                      <a:prstDash val="solid"/>
                    </a:lnL>
                    <a:lnR w="28575">
                      <a:solidFill>
                        <a:srgbClr val="747B80"/>
                      </a:solidFill>
                      <a:prstDash val="solid"/>
                    </a:lnR>
                    <a:lnT w="28575">
                      <a:solidFill>
                        <a:srgbClr val="5F686F"/>
                      </a:solidFill>
                      <a:prstDash val="solid"/>
                    </a:lnT>
                    <a:lnB w="28575">
                      <a:solidFill>
                        <a:srgbClr val="5C63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2350"/>
                        </a:spcBef>
                      </a:pPr>
                      <a:r>
                        <a:rPr sz="3150" spc="-135" dirty="0" err="1" smtClean="0">
                          <a:solidFill>
                            <a:srgbClr val="131314"/>
                          </a:solidFill>
                          <a:latin typeface="Microsoft Sans Serif"/>
                          <a:cs typeface="Microsoft Sans Serif"/>
                        </a:rPr>
                        <a:t>Obligaci</a:t>
                      </a:r>
                      <a:r>
                        <a:rPr lang="en-US" sz="3150" spc="-135" dirty="0" err="1" smtClean="0">
                          <a:solidFill>
                            <a:srgbClr val="131314"/>
                          </a:solidFill>
                          <a:latin typeface="Microsoft Sans Serif"/>
                          <a:cs typeface="Microsoft Sans Serif"/>
                        </a:rPr>
                        <a:t>o</a:t>
                      </a:r>
                      <a:r>
                        <a:rPr sz="3150" spc="-135" dirty="0" err="1" smtClean="0">
                          <a:solidFill>
                            <a:srgbClr val="131314"/>
                          </a:solidFill>
                          <a:latin typeface="Microsoft Sans Serif"/>
                          <a:cs typeface="Microsoft Sans Serif"/>
                        </a:rPr>
                        <a:t>n</a:t>
                      </a:r>
                      <a:r>
                        <a:rPr sz="3150" spc="-40" dirty="0" smtClean="0">
                          <a:solidFill>
                            <a:srgbClr val="13131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3150" spc="-10" dirty="0">
                          <a:solidFill>
                            <a:srgbClr val="131314"/>
                          </a:solidFill>
                          <a:latin typeface="Microsoft Sans Serif"/>
                          <a:cs typeface="Microsoft Sans Serif"/>
                        </a:rPr>
                        <a:t>legal</a:t>
                      </a:r>
                      <a:endParaRPr sz="315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8450" marB="0">
                    <a:lnL w="28575">
                      <a:solidFill>
                        <a:srgbClr val="747B80"/>
                      </a:solidFill>
                      <a:prstDash val="solid"/>
                    </a:lnL>
                    <a:lnR w="28575">
                      <a:solidFill>
                        <a:srgbClr val="6B787B"/>
                      </a:solidFill>
                      <a:prstDash val="solid"/>
                    </a:lnR>
                    <a:lnT w="28575">
                      <a:solidFill>
                        <a:srgbClr val="5F686F"/>
                      </a:solidFill>
                      <a:prstDash val="solid"/>
                    </a:lnT>
                    <a:lnB w="28575">
                      <a:solidFill>
                        <a:srgbClr val="5C636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endParaRPr sz="6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61290" marB="0">
                    <a:lnL w="38100">
                      <a:solidFill>
                        <a:srgbClr val="7B8487"/>
                      </a:solidFill>
                      <a:prstDash val="solid"/>
                    </a:lnL>
                    <a:lnR w="28575">
                      <a:solidFill>
                        <a:srgbClr val="747B80"/>
                      </a:solidFill>
                      <a:prstDash val="solid"/>
                    </a:lnR>
                    <a:lnT w="28575">
                      <a:solidFill>
                        <a:srgbClr val="5C636B"/>
                      </a:solidFill>
                      <a:prstDash val="solid"/>
                    </a:lnT>
                    <a:lnB w="28575">
                      <a:solidFill>
                        <a:srgbClr val="636B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2345"/>
                        </a:spcBef>
                      </a:pPr>
                      <a:r>
                        <a:rPr sz="3150" spc="-80" dirty="0" err="1">
                          <a:solidFill>
                            <a:srgbClr val="151516"/>
                          </a:solidFill>
                          <a:latin typeface="Microsoft Sans Serif"/>
                          <a:cs typeface="Microsoft Sans Serif"/>
                        </a:rPr>
                        <a:t>lnteres</a:t>
                      </a:r>
                      <a:r>
                        <a:rPr sz="3150" spc="-130" dirty="0">
                          <a:solidFill>
                            <a:srgbClr val="1515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3150" spc="-75" dirty="0" err="1" smtClean="0">
                          <a:solidFill>
                            <a:srgbClr val="151516"/>
                          </a:solidFill>
                          <a:latin typeface="Microsoft Sans Serif"/>
                          <a:cs typeface="Microsoft Sans Serif"/>
                        </a:rPr>
                        <a:t>leg</a:t>
                      </a:r>
                      <a:r>
                        <a:rPr lang="en-US" sz="3150" spc="-75" dirty="0" err="1" smtClean="0">
                          <a:solidFill>
                            <a:srgbClr val="151516"/>
                          </a:solidFill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3150" spc="-75" dirty="0" err="1" smtClean="0">
                          <a:solidFill>
                            <a:srgbClr val="151516"/>
                          </a:solidFill>
                          <a:latin typeface="Microsoft Sans Serif"/>
                          <a:cs typeface="Microsoft Sans Serif"/>
                        </a:rPr>
                        <a:t>timo</a:t>
                      </a:r>
                      <a:r>
                        <a:rPr sz="3150" spc="10" dirty="0" smtClean="0">
                          <a:solidFill>
                            <a:srgbClr val="1515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3150" spc="-215" dirty="0">
                          <a:solidFill>
                            <a:srgbClr val="151516"/>
                          </a:solidFill>
                          <a:latin typeface="Microsoft Sans Serif"/>
                          <a:cs typeface="Microsoft Sans Serif"/>
                        </a:rPr>
                        <a:t>(Solo</a:t>
                      </a:r>
                      <a:r>
                        <a:rPr sz="3150" spc="-100" dirty="0">
                          <a:solidFill>
                            <a:srgbClr val="1515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3150" spc="-130" dirty="0">
                          <a:solidFill>
                            <a:srgbClr val="151516"/>
                          </a:solidFill>
                          <a:latin typeface="Microsoft Sans Serif"/>
                          <a:cs typeface="Microsoft Sans Serif"/>
                        </a:rPr>
                        <a:t>cuando</a:t>
                      </a:r>
                      <a:r>
                        <a:rPr sz="3150" spc="-80" dirty="0">
                          <a:solidFill>
                            <a:srgbClr val="151516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3150" spc="-25" dirty="0">
                          <a:solidFill>
                            <a:srgbClr val="151516"/>
                          </a:solidFill>
                          <a:latin typeface="Microsoft Sans Serif"/>
                          <a:cs typeface="Microsoft Sans Serif"/>
                        </a:rPr>
                        <a:t>corresponda)</a:t>
                      </a:r>
                      <a:endParaRPr sz="315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7815" marB="0">
                    <a:lnL w="28575">
                      <a:solidFill>
                        <a:srgbClr val="747B80"/>
                      </a:solidFill>
                      <a:prstDash val="solid"/>
                    </a:lnL>
                    <a:lnR w="28575">
                      <a:solidFill>
                        <a:srgbClr val="6B787B"/>
                      </a:solidFill>
                      <a:prstDash val="solid"/>
                    </a:lnR>
                    <a:lnT w="28575">
                      <a:solidFill>
                        <a:srgbClr val="5C636B"/>
                      </a:solidFill>
                      <a:prstDash val="solid"/>
                    </a:lnT>
                    <a:lnB w="28575">
                      <a:solidFill>
                        <a:srgbClr val="636B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7600"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3550"/>
                        </a:spcBef>
                      </a:pPr>
                      <a:endParaRPr sz="315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50850" marB="0">
                    <a:lnL w="38100">
                      <a:solidFill>
                        <a:srgbClr val="7B8487"/>
                      </a:solidFill>
                      <a:prstDash val="solid"/>
                    </a:lnL>
                    <a:lnR w="28575">
                      <a:solidFill>
                        <a:srgbClr val="747B80"/>
                      </a:solidFill>
                      <a:prstDash val="solid"/>
                    </a:lnR>
                    <a:lnT w="28575">
                      <a:solidFill>
                        <a:srgbClr val="636B6F"/>
                      </a:solidFill>
                      <a:prstDash val="solid"/>
                    </a:lnT>
                    <a:lnB w="28575">
                      <a:solidFill>
                        <a:srgbClr val="5F686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2375"/>
                        </a:spcBef>
                      </a:pPr>
                      <a:r>
                        <a:rPr sz="3150" spc="-114" dirty="0">
                          <a:solidFill>
                            <a:srgbClr val="131314"/>
                          </a:solidFill>
                          <a:latin typeface="Microsoft Sans Serif"/>
                          <a:cs typeface="Microsoft Sans Serif"/>
                        </a:rPr>
                        <a:t>Consentimiento</a:t>
                      </a:r>
                      <a:r>
                        <a:rPr sz="3150" spc="-25" dirty="0">
                          <a:solidFill>
                            <a:srgbClr val="13131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3150" spc="-160" dirty="0">
                          <a:solidFill>
                            <a:srgbClr val="131314"/>
                          </a:solidFill>
                          <a:latin typeface="Microsoft Sans Serif"/>
                          <a:cs typeface="Microsoft Sans Serif"/>
                        </a:rPr>
                        <a:t>(Solo</a:t>
                      </a:r>
                      <a:r>
                        <a:rPr sz="3150" spc="60" dirty="0">
                          <a:solidFill>
                            <a:srgbClr val="13131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3150" spc="-155" dirty="0">
                          <a:solidFill>
                            <a:srgbClr val="131314"/>
                          </a:solidFill>
                          <a:latin typeface="Microsoft Sans Serif"/>
                          <a:cs typeface="Microsoft Sans Serif"/>
                        </a:rPr>
                        <a:t>cuando</a:t>
                      </a:r>
                      <a:r>
                        <a:rPr sz="3150" spc="-60" dirty="0">
                          <a:solidFill>
                            <a:srgbClr val="13131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3150" spc="-190" dirty="0">
                          <a:solidFill>
                            <a:srgbClr val="131314"/>
                          </a:solidFill>
                          <a:latin typeface="Microsoft Sans Serif"/>
                          <a:cs typeface="Microsoft Sans Serif"/>
                        </a:rPr>
                        <a:t>sea</a:t>
                      </a:r>
                      <a:r>
                        <a:rPr sz="3150" spc="-155" dirty="0">
                          <a:solidFill>
                            <a:srgbClr val="131314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3150" spc="-25" dirty="0">
                          <a:solidFill>
                            <a:srgbClr val="131314"/>
                          </a:solidFill>
                          <a:latin typeface="Microsoft Sans Serif"/>
                          <a:cs typeface="Microsoft Sans Serif"/>
                        </a:rPr>
                        <a:t>necesario)</a:t>
                      </a:r>
                      <a:endParaRPr sz="315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01625" marB="0">
                    <a:lnL w="28575">
                      <a:solidFill>
                        <a:srgbClr val="747B80"/>
                      </a:solidFill>
                      <a:prstDash val="solid"/>
                    </a:lnL>
                    <a:lnR w="28575">
                      <a:solidFill>
                        <a:srgbClr val="6B787B"/>
                      </a:solidFill>
                      <a:prstDash val="solid"/>
                    </a:lnR>
                    <a:lnT w="28575">
                      <a:solidFill>
                        <a:srgbClr val="636B6F"/>
                      </a:solidFill>
                      <a:prstDash val="solid"/>
                    </a:lnT>
                    <a:lnB w="28575">
                      <a:solidFill>
                        <a:srgbClr val="5F686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574800" y="8004047"/>
            <a:ext cx="14211300" cy="93807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565910" marR="5080" indent="-1553845">
              <a:lnSpc>
                <a:spcPts val="3479"/>
              </a:lnSpc>
              <a:spcBef>
                <a:spcPts val="315"/>
              </a:spcBef>
              <a:tabLst>
                <a:tab pos="11444605" algn="l"/>
              </a:tabLst>
            </a:pPr>
            <a:r>
              <a:rPr sz="3000" b="1" spc="85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r>
              <a:rPr sz="3000" b="1" spc="-21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55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</a:t>
            </a:r>
            <a:r>
              <a:rPr sz="3000" b="1" spc="-55" dirty="0">
                <a:solidFill>
                  <a:srgbClr val="FBD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3000" b="1" spc="-120" dirty="0">
                <a:solidFill>
                  <a:srgbClr val="FBD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1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3000" b="1" spc="-10" dirty="0">
                <a:solidFill>
                  <a:srgbClr val="F9E6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000" b="1" spc="-1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3000" b="1" spc="-10" dirty="0">
                <a:solidFill>
                  <a:srgbClr val="F9E6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000" b="1" spc="-1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000" b="1" spc="-95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25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3000" b="1" spc="-25" dirty="0">
                <a:solidFill>
                  <a:srgbClr val="F9E6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000" b="1" spc="-25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sz="3000" b="1" spc="-25" dirty="0">
                <a:solidFill>
                  <a:srgbClr val="F9E6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000" b="1" spc="-25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3000" b="1" spc="-25" dirty="0">
                <a:solidFill>
                  <a:srgbClr val="F9E6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sz="3000" b="1" spc="-25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3000" b="1" spc="-25" dirty="0">
                <a:solidFill>
                  <a:srgbClr val="FBF8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000" b="1" spc="-25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000" b="1" spc="-165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185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sz="3000" b="1" spc="-85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8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3000" b="1" spc="-114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1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</a:t>
            </a:r>
            <a:r>
              <a:rPr sz="3000" b="1" spc="-10" dirty="0">
                <a:solidFill>
                  <a:srgbClr val="F9E6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000" b="1" spc="-1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000" b="1" spc="-10" dirty="0">
                <a:solidFill>
                  <a:srgbClr val="FBF8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3000" b="1" spc="-1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</a:t>
            </a:r>
            <a:r>
              <a:rPr sz="3000" b="1" spc="-10" dirty="0">
                <a:solidFill>
                  <a:srgbClr val="F9E6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3000" b="1" dirty="0">
                <a:solidFill>
                  <a:srgbClr val="F9E6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sz="3000" b="1" spc="-165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</a:t>
            </a:r>
            <a:r>
              <a:rPr sz="3000" b="1" spc="-30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10" dirty="0" err="1" smtClean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</a:t>
            </a:r>
            <a:r>
              <a:rPr sz="3000" b="1" spc="-10" dirty="0" err="1" smtClean="0">
                <a:solidFill>
                  <a:srgbClr val="F9E6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sz="3000" b="1" spc="-10" dirty="0" err="1" smtClean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000" b="1" spc="-10" dirty="0" err="1" smtClean="0">
                <a:solidFill>
                  <a:srgbClr val="F9E6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000" b="1" spc="-10" dirty="0" err="1" smtClean="0">
                <a:solidFill>
                  <a:srgbClr val="F9E6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000" b="1" spc="-10" dirty="0" err="1" smtClean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3000" b="1" spc="-10" dirty="0" smtClean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5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innecesaria,</a:t>
            </a:r>
            <a:r>
              <a:rPr sz="3000" b="1" spc="-32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45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sz="3000" b="1" spc="-17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19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</a:t>
            </a:r>
            <a:r>
              <a:rPr sz="3000" b="1" spc="-17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8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operativa</a:t>
            </a:r>
            <a:r>
              <a:rPr sz="3000" b="1" spc="-17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3000" b="1" spc="-11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6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debilita</a:t>
            </a:r>
            <a:r>
              <a:rPr sz="3000" b="1" spc="-12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13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3000" b="1" spc="-175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9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sz="3000" b="1" spc="-165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14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sz="3000" b="1" spc="-10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10" dirty="0">
                <a:solidFill>
                  <a:srgbClr val="FAEF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sz="3000" b="1" spc="-10" dirty="0">
                <a:solidFill>
                  <a:srgbClr val="FBDF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0" y="2895600"/>
            <a:ext cx="990600" cy="707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0" y="3810000"/>
            <a:ext cx="990600" cy="828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400" y="5029200"/>
            <a:ext cx="682672" cy="739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3200" y="6176646"/>
            <a:ext cx="838200" cy="6617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475200" cy="9753600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6032500" y="8369300"/>
            <a:ext cx="5410200" cy="0"/>
          </a:xfrm>
          <a:custGeom>
            <a:avLst/>
            <a:gdLst/>
            <a:ahLst/>
            <a:cxnLst/>
            <a:rect l="l" t="t" r="r" b="b"/>
            <a:pathLst>
              <a:path w="5410200">
                <a:moveTo>
                  <a:pt x="0" y="0"/>
                </a:moveTo>
                <a:lnTo>
                  <a:pt x="5410200" y="0"/>
                </a:lnTo>
              </a:path>
            </a:pathLst>
          </a:custGeom>
          <a:ln w="25400">
            <a:solidFill>
              <a:srgbClr val="8B9397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 descr="$PPTXTitle"/>
          <p:cNvSpPr txBox="1">
            <a:spLocks noGrp="1"/>
          </p:cNvSpPr>
          <p:nvPr>
            <p:ph type="title"/>
          </p:nvPr>
        </p:nvSpPr>
        <p:spPr>
          <a:xfrm>
            <a:off x="837819" y="761872"/>
            <a:ext cx="12543155" cy="1568378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5400" marR="5080" indent="-13335">
              <a:lnSpc>
                <a:spcPts val="6050"/>
              </a:lnSpc>
              <a:spcBef>
                <a:spcPts val="30"/>
              </a:spcBef>
            </a:pPr>
            <a:r>
              <a:rPr sz="4900" spc="80" dirty="0">
                <a:latin typeface="Arial" panose="020B0604020202020204" pitchFamily="34" charset="0"/>
                <a:cs typeface="Arial" panose="020B0604020202020204" pitchFamily="34" charset="0"/>
              </a:rPr>
              <a:t>Paso</a:t>
            </a:r>
            <a:r>
              <a:rPr sz="49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900" spc="120" dirty="0"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sz="4900" spc="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900" dirty="0">
                <a:latin typeface="Arial" panose="020B0604020202020204" pitchFamily="34" charset="0"/>
                <a:cs typeface="Arial" panose="020B0604020202020204" pitchFamily="34" charset="0"/>
              </a:rPr>
              <a:t>lmplementar</a:t>
            </a:r>
            <a:r>
              <a:rPr sz="4900" spc="-1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9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49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900" dirty="0">
                <a:latin typeface="Arial" panose="020B0604020202020204" pitchFamily="34" charset="0"/>
                <a:cs typeface="Arial" panose="020B0604020202020204" pitchFamily="34" charset="0"/>
              </a:rPr>
              <a:t>Procedimiento</a:t>
            </a:r>
            <a:r>
              <a:rPr sz="4900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900" spc="-25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4900" dirty="0">
                <a:latin typeface="Arial" panose="020B0604020202020204" pitchFamily="34" charset="0"/>
                <a:cs typeface="Arial" panose="020B0604020202020204" pitchFamily="34" charset="0"/>
              </a:rPr>
              <a:t>Derechos</a:t>
            </a:r>
            <a:r>
              <a:rPr sz="4900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spc="-1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49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ARCOP</a:t>
            </a:r>
            <a:r>
              <a:rPr sz="4900" spc="-1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4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7244" y="2875026"/>
            <a:ext cx="4201160" cy="148399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33655">
              <a:lnSpc>
                <a:spcPct val="101899"/>
              </a:lnSpc>
              <a:spcBef>
                <a:spcPts val="25"/>
              </a:spcBef>
            </a:pPr>
            <a:r>
              <a:rPr sz="3150" spc="-85" dirty="0">
                <a:solidFill>
                  <a:srgbClr val="1212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Debes</a:t>
            </a:r>
            <a:r>
              <a:rPr sz="3150" spc="-110" dirty="0">
                <a:solidFill>
                  <a:srgbClr val="1212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dirty="0">
                <a:solidFill>
                  <a:srgbClr val="1212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sz="3150" spc="15" dirty="0">
                <a:solidFill>
                  <a:srgbClr val="1212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spc="-10" dirty="0">
                <a:solidFill>
                  <a:srgbClr val="1212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 </a:t>
            </a:r>
            <a:r>
              <a:rPr sz="3150" dirty="0">
                <a:solidFill>
                  <a:srgbClr val="1212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solicitudes</a:t>
            </a:r>
            <a:r>
              <a:rPr sz="3150" spc="-80" dirty="0">
                <a:solidFill>
                  <a:srgbClr val="1212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150" dirty="0">
                <a:solidFill>
                  <a:srgbClr val="1212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3150" spc="-10" dirty="0">
                <a:solidFill>
                  <a:srgbClr val="1212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titulares como:</a:t>
            </a:r>
            <a:endParaRPr sz="31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47026" y="2984500"/>
            <a:ext cx="25692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5" dirty="0">
                <a:solidFill>
                  <a:srgbClr val="B5C8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1600" spc="-140" dirty="0">
                <a:solidFill>
                  <a:srgbClr val="B5C8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5" dirty="0">
                <a:solidFill>
                  <a:srgbClr val="B5C8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sz="1600" spc="-165" dirty="0">
                <a:solidFill>
                  <a:srgbClr val="B5C8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solidFill>
                  <a:srgbClr val="B5C8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600" spc="-145" dirty="0">
                <a:solidFill>
                  <a:srgbClr val="B5C8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0" dirty="0">
                <a:solidFill>
                  <a:srgbClr val="B5C8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sz="1600" dirty="0">
                <a:solidFill>
                  <a:srgbClr val="B5C8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solidFill>
                  <a:srgbClr val="B5C8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ARCOP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372600" y="4331715"/>
            <a:ext cx="126365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372600" y="5187950"/>
            <a:ext cx="126365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72600" y="6038722"/>
            <a:ext cx="125095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72600" y="6895338"/>
            <a:ext cx="125095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681077" y="3312667"/>
            <a:ext cx="3314065" cy="4436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7940" marR="217170" indent="15875">
              <a:lnSpc>
                <a:spcPct val="107000"/>
              </a:lnSpc>
              <a:spcBef>
                <a:spcPts val="110"/>
              </a:spcBef>
            </a:pPr>
            <a:r>
              <a:rPr sz="3000" b="1" spc="-40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CLAVE:</a:t>
            </a:r>
            <a:r>
              <a:rPr sz="3000" b="1" spc="-150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120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3000" b="1" spc="-165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50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basta </a:t>
            </a:r>
            <a:r>
              <a:rPr sz="3000" b="1" spc="-25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sz="3000" b="1" spc="-195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25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decir</a:t>
            </a:r>
            <a:r>
              <a:rPr sz="3000" b="1" spc="-190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25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sz="3000" b="1" spc="-75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sz="3000" b="1" spc="-75" dirty="0">
                <a:solidFill>
                  <a:srgbClr val="CCEA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000" b="1" spc="-75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sz="3000" b="1" spc="-120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145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3000" b="1" spc="-100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25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sz="3000" b="1" spc="-10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documento.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indent="18415">
              <a:lnSpc>
                <a:spcPct val="107200"/>
              </a:lnSpc>
              <a:spcBef>
                <a:spcPts val="10"/>
              </a:spcBef>
            </a:pPr>
            <a:r>
              <a:rPr sz="3000" b="1" spc="-55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Debes</a:t>
            </a:r>
            <a:r>
              <a:rPr sz="3000" b="1" spc="-225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10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 </a:t>
            </a:r>
            <a:r>
              <a:rPr sz="3000" b="1" spc="-60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responder</a:t>
            </a:r>
            <a:r>
              <a:rPr sz="3000" b="1" spc="-130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60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000" b="1" spc="-245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10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 </a:t>
            </a:r>
            <a:r>
              <a:rPr sz="3000" b="1" spc="-40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solicitudes</a:t>
            </a:r>
            <a:r>
              <a:rPr sz="3000" b="1" spc="-40" dirty="0">
                <a:solidFill>
                  <a:srgbClr val="CCEA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3000" b="1" spc="-135" dirty="0">
                <a:solidFill>
                  <a:srgbClr val="CCEA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20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 </a:t>
            </a:r>
            <a:r>
              <a:rPr sz="3000" b="1" spc="-90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funcionar</a:t>
            </a:r>
            <a:r>
              <a:rPr sz="3000" b="1" spc="-130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3000" b="1" spc="-90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b="1" spc="-25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3000" b="1" spc="-10" dirty="0">
                <a:solidFill>
                  <a:srgbClr val="DFF0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practica.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0" y="3581400"/>
            <a:ext cx="4126502" cy="44747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622</Words>
  <Application>Microsoft Office PowerPoint</Application>
  <PresentationFormat>Custom</PresentationFormat>
  <Paragraphs>80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Microsoft Sans Serif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Paso 1: Definir un Responsable lnterno</vt:lpstr>
      <vt:lpstr>Paso 2: El Registro de Actividades de Tratamiento (RAT)</vt:lpstr>
      <vt:lpstr>PowerPoint Presentation</vt:lpstr>
      <vt:lpstr>Paso 3: Ordenar las Bases de Licitud No todo es consentimiento. Define correctamente cuando aplicas cada regla.</vt:lpstr>
      <vt:lpstr>Paso 4: lmplementar el Procedimiento de Derechos (ARCOP)</vt:lpstr>
      <vt:lpstr>Paso 5: Publicar una Politica de Proteccion de Datos La politica debe ser clara y accesible para el usuario.</vt:lpstr>
      <vt:lpstr>PowerPoint Presentation</vt:lpstr>
      <vt:lpstr>Paso 6: Gestionar Consentimientos</vt:lpstr>
      <vt:lpstr>Paso 7: Ajustar Contratos con</vt:lpstr>
      <vt:lpstr>Paso 8: lmplementar Medidas de Seguridad Basicas Es tarea de todas las áreas.</vt:lpstr>
      <vt:lpstr>PowerPoint Presentation</vt:lpstr>
      <vt:lpstr>El cumplimiento es PODER DEMOSTRAR un sistema vivo:</vt:lpstr>
      <vt:lpstr>La Ventaja Competitiva Si una empresa logra construir esta arquitectura a traves de estos 8 pasos, ya esta muy por sobre el promedio del mercado en Chile.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Enrique Joannon/Legal, Compliance &amp; Public Affairs /SECH/Legal Counsel/Samsung Electronics</dc:creator>
  <cp:lastModifiedBy>Juan Enrique Joannon/Legal, Compliance &amp; Public Affairs /SECH/Legal Counsel/Samsung Electronics</cp:lastModifiedBy>
  <cp:revision>7</cp:revision>
  <dcterms:created xsi:type="dcterms:W3CDTF">2026-04-09T21:07:30Z</dcterms:created>
  <dcterms:modified xsi:type="dcterms:W3CDTF">2026-04-09T21:57:41Z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2026-03-27T00:00:00Z</vt:filetime>
  </property>
  <property fmtid="{D5CDD505-2E9C-101B-9397-08002B2CF9AE}" pid="3" name="LastSaved">
    <vt:filetime>2026-04-09T00:00:00Z</vt:filetime>
  </property>
</Properties>
</file>