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Black Mango" panose="020B0604020202020204" charset="0"/>
      <p:regular r:id="rId27"/>
    </p:embeddedFont>
    <p:embeddedFont>
      <p:font typeface="Black Mango Medium" panose="020B0604020202020204" charset="0"/>
      <p:regular r:id="rId28"/>
    </p:embeddedFont>
    <p:embeddedFont>
      <p:font typeface="Open Sans 1" panose="020B0604020202020204" charset="0"/>
      <p:regular r:id="rId29"/>
    </p:embeddedFont>
    <p:embeddedFont>
      <p:font typeface="Open Sans 1 Bold" panose="020B0604020202020204" charset="0"/>
      <p:regular r:id="rId30"/>
    </p:embeddedFont>
    <p:embeddedFont>
      <p:font typeface="Open Sans 1 Italics" panose="020B0604020202020204" charset="0"/>
      <p:regular r:id="rId31"/>
    </p:embeddedFont>
    <p:embeddedFont>
      <p:font typeface="Open Sans 2" panose="020B0604020202020204" charset="0"/>
      <p:regular r:id="rId32"/>
    </p:embeddedFont>
    <p:embeddedFont>
      <p:font typeface="Public Sans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07.01.2026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" b="-1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302716"/>
            <a:chOff x="0" y="0"/>
            <a:chExt cx="24384000" cy="137369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36955"/>
            </a:xfrm>
            <a:custGeom>
              <a:avLst/>
              <a:gdLst/>
              <a:ahLst/>
              <a:cxnLst/>
              <a:rect l="l" t="t" r="r" b="b"/>
              <a:pathLst>
                <a:path w="24384000" h="13736955">
                  <a:moveTo>
                    <a:pt x="0" y="0"/>
                  </a:moveTo>
                  <a:lnTo>
                    <a:pt x="24384000" y="0"/>
                  </a:lnTo>
                  <a:lnTo>
                    <a:pt x="24384000" y="13736955"/>
                  </a:lnTo>
                  <a:lnTo>
                    <a:pt x="0" y="13736955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34279" y="0"/>
            <a:ext cx="6032184" cy="5314990"/>
            <a:chOff x="0" y="0"/>
            <a:chExt cx="8042911" cy="70866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042910" cy="7086600"/>
            </a:xfrm>
            <a:custGeom>
              <a:avLst/>
              <a:gdLst/>
              <a:ahLst/>
              <a:cxnLst/>
              <a:rect l="l" t="t" r="r" b="b"/>
              <a:pathLst>
                <a:path w="8042910" h="7086600">
                  <a:moveTo>
                    <a:pt x="0" y="3543300"/>
                  </a:moveTo>
                  <a:cubicBezTo>
                    <a:pt x="0" y="1586357"/>
                    <a:pt x="1800479" y="0"/>
                    <a:pt x="4021455" y="0"/>
                  </a:cubicBezTo>
                  <a:cubicBezTo>
                    <a:pt x="6242431" y="0"/>
                    <a:pt x="8042910" y="1586357"/>
                    <a:pt x="8042910" y="3543300"/>
                  </a:cubicBezTo>
                  <a:cubicBezTo>
                    <a:pt x="8042910" y="5500243"/>
                    <a:pt x="6242431" y="7086600"/>
                    <a:pt x="4021455" y="7086600"/>
                  </a:cubicBezTo>
                  <a:cubicBezTo>
                    <a:pt x="1800479" y="7086600"/>
                    <a:pt x="0" y="5500243"/>
                    <a:pt x="0" y="35433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85050" y="2644339"/>
            <a:ext cx="16021779" cy="6613914"/>
            <a:chOff x="0" y="0"/>
            <a:chExt cx="21362373" cy="88185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362415" cy="8818499"/>
            </a:xfrm>
            <a:custGeom>
              <a:avLst/>
              <a:gdLst/>
              <a:ahLst/>
              <a:cxnLst/>
              <a:rect l="l" t="t" r="r" b="b"/>
              <a:pathLst>
                <a:path w="21362415" h="8818499">
                  <a:moveTo>
                    <a:pt x="0" y="0"/>
                  </a:moveTo>
                  <a:lnTo>
                    <a:pt x="21362415" y="0"/>
                  </a:lnTo>
                  <a:lnTo>
                    <a:pt x="21362415" y="8818499"/>
                  </a:lnTo>
                  <a:lnTo>
                    <a:pt x="0" y="88184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728217" y="3130550"/>
            <a:ext cx="5257880" cy="5257880"/>
            <a:chOff x="0" y="0"/>
            <a:chExt cx="7010506" cy="701050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010400" cy="7010400"/>
            </a:xfrm>
            <a:custGeom>
              <a:avLst/>
              <a:gdLst/>
              <a:ahLst/>
              <a:cxnLst/>
              <a:rect l="l" t="t" r="r" b="b"/>
              <a:pathLst>
                <a:path w="7010400" h="7010400">
                  <a:moveTo>
                    <a:pt x="0" y="3505200"/>
                  </a:moveTo>
                  <a:cubicBezTo>
                    <a:pt x="0" y="1569339"/>
                    <a:pt x="1569339" y="0"/>
                    <a:pt x="3505200" y="0"/>
                  </a:cubicBezTo>
                  <a:cubicBezTo>
                    <a:pt x="5441061" y="0"/>
                    <a:pt x="7010400" y="1569339"/>
                    <a:pt x="7010400" y="3505200"/>
                  </a:cubicBezTo>
                  <a:cubicBezTo>
                    <a:pt x="7010400" y="5441061"/>
                    <a:pt x="5441061" y="7010400"/>
                    <a:pt x="3505200" y="7010400"/>
                  </a:cubicBezTo>
                  <a:cubicBezTo>
                    <a:pt x="1569339" y="7010400"/>
                    <a:pt x="0" y="5441188"/>
                    <a:pt x="0" y="35052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12310" y="2657495"/>
            <a:ext cx="10735318" cy="2864032"/>
            <a:chOff x="0" y="0"/>
            <a:chExt cx="14313757" cy="38187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313757" cy="3818709"/>
            </a:xfrm>
            <a:custGeom>
              <a:avLst/>
              <a:gdLst/>
              <a:ahLst/>
              <a:cxnLst/>
              <a:rect l="l" t="t" r="r" b="b"/>
              <a:pathLst>
                <a:path w="14313757" h="3818709">
                  <a:moveTo>
                    <a:pt x="0" y="0"/>
                  </a:moveTo>
                  <a:lnTo>
                    <a:pt x="14313757" y="0"/>
                  </a:lnTo>
                  <a:lnTo>
                    <a:pt x="14313757" y="3818709"/>
                  </a:lnTo>
                  <a:lnTo>
                    <a:pt x="0" y="381870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6200"/>
              <a:ext cx="14313757" cy="3742509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7149"/>
                </a:lnSpc>
              </a:pPr>
              <a:r>
                <a:rPr lang="en-US" sz="6620" b="1">
                  <a:solidFill>
                    <a:srgbClr val="40404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Estrategias de Negociación 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1021356" y="3846459"/>
            <a:ext cx="5061404" cy="3826062"/>
          </a:xfrm>
          <a:custGeom>
            <a:avLst/>
            <a:gdLst/>
            <a:ahLst/>
            <a:cxnLst/>
            <a:rect l="l" t="t" r="r" b="b"/>
            <a:pathLst>
              <a:path w="5061404" h="3826062">
                <a:moveTo>
                  <a:pt x="0" y="0"/>
                </a:moveTo>
                <a:lnTo>
                  <a:pt x="5061404" y="0"/>
                </a:lnTo>
                <a:lnTo>
                  <a:pt x="5061404" y="3826062"/>
                </a:lnTo>
                <a:lnTo>
                  <a:pt x="0" y="3826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694" r="-669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>
            <a:off x="3805896" y="4695088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943569" cy="10287000"/>
            <a:chOff x="0" y="0"/>
            <a:chExt cx="7924759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24800" cy="13716000"/>
            </a:xfrm>
            <a:custGeom>
              <a:avLst/>
              <a:gdLst/>
              <a:ahLst/>
              <a:cxnLst/>
              <a:rect l="l" t="t" r="r" b="b"/>
              <a:pathLst>
                <a:path w="7924800" h="13716000">
                  <a:moveTo>
                    <a:pt x="0" y="0"/>
                  </a:moveTo>
                  <a:lnTo>
                    <a:pt x="7924800" y="0"/>
                  </a:lnTo>
                  <a:lnTo>
                    <a:pt x="79248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71600" y="2867025"/>
            <a:ext cx="6539214" cy="2676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en-US" sz="3294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1.2 PREPARACIÓN </a:t>
            </a:r>
          </a:p>
          <a:p>
            <a:pPr algn="l">
              <a:lnSpc>
                <a:spcPts val="4611"/>
              </a:lnSpc>
            </a:pPr>
            <a:r>
              <a:rPr lang="en-US" sz="3294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DEL MAAN</a:t>
            </a:r>
          </a:p>
          <a:p>
            <a:pPr algn="ctr">
              <a:lnSpc>
                <a:spcPts val="3821"/>
              </a:lnSpc>
            </a:pPr>
            <a:r>
              <a:rPr lang="en-US" sz="272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algn="ctr">
              <a:lnSpc>
                <a:spcPts val="3820"/>
              </a:lnSpc>
            </a:pPr>
            <a:endParaRPr lang="en-US" sz="2729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3820"/>
              </a:lnSpc>
            </a:pPr>
            <a:endParaRPr lang="en-US" sz="2729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32062" y="5843675"/>
            <a:ext cx="7636001" cy="1208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1"/>
              </a:lnSpc>
            </a:pPr>
            <a:r>
              <a:rPr lang="en-US" sz="3294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1.3 CALCULAR </a:t>
            </a:r>
          </a:p>
          <a:p>
            <a:pPr algn="l">
              <a:lnSpc>
                <a:spcPts val="4611"/>
              </a:lnSpc>
            </a:pPr>
            <a:r>
              <a:rPr lang="en-US" sz="3294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VALOR DE RESERVA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01971" y="5996665"/>
            <a:ext cx="10049956" cy="997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6"/>
              </a:lnSpc>
            </a:pPr>
            <a:r>
              <a:rPr lang="en-US" sz="36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Punto más lejano que las partes están dispuestas asumir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44640" y="2784303"/>
            <a:ext cx="10485120" cy="151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6"/>
              </a:lnSpc>
            </a:pPr>
            <a:r>
              <a:rPr lang="en-US" sz="36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1.- Descubrir y analizar tus alternativas.</a:t>
            </a:r>
          </a:p>
          <a:p>
            <a:pPr algn="l">
              <a:lnSpc>
                <a:spcPts val="4016"/>
              </a:lnSpc>
            </a:pPr>
            <a:r>
              <a:rPr lang="en-US" sz="36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2.- Enumerarlas por orden de importancia. </a:t>
            </a:r>
          </a:p>
          <a:p>
            <a:pPr algn="l">
              <a:lnSpc>
                <a:spcPts val="4016"/>
              </a:lnSpc>
            </a:pPr>
            <a:r>
              <a:rPr lang="en-US" sz="36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3.- Determinar tu MAAN.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1964" y="3611593"/>
            <a:ext cx="5211404" cy="3465584"/>
          </a:xfrm>
          <a:custGeom>
            <a:avLst/>
            <a:gdLst/>
            <a:ahLst/>
            <a:cxnLst/>
            <a:rect l="l" t="t" r="r" b="b"/>
            <a:pathLst>
              <a:path w="5211404" h="3465584">
                <a:moveTo>
                  <a:pt x="0" y="0"/>
                </a:moveTo>
                <a:lnTo>
                  <a:pt x="5211404" y="0"/>
                </a:lnTo>
                <a:lnTo>
                  <a:pt x="5211404" y="3465584"/>
                </a:lnTo>
                <a:lnTo>
                  <a:pt x="0" y="3465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6705600" y="3281272"/>
            <a:ext cx="10210800" cy="5251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6"/>
              </a:lnSpc>
            </a:pPr>
            <a:r>
              <a:rPr lang="en-US" sz="27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Imaginar e intentar descubrir tanto los intereses de la otra parte como su MAAN.</a:t>
            </a:r>
          </a:p>
          <a:p>
            <a:pPr algn="l">
              <a:lnSpc>
                <a:spcPts val="3486"/>
              </a:lnSpc>
            </a:pPr>
            <a:endParaRPr lang="en-US" sz="2799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486"/>
              </a:lnSpc>
            </a:pPr>
            <a:r>
              <a:rPr lang="en-US" sz="27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Ser claros y transparentes en nuestra negociación, lo que no significa tener que mostrar cuál es nuestro MAAN.</a:t>
            </a:r>
          </a:p>
          <a:p>
            <a:pPr algn="l">
              <a:lnSpc>
                <a:spcPts val="3486"/>
              </a:lnSpc>
            </a:pPr>
            <a:endParaRPr lang="en-US" sz="2799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486"/>
              </a:lnSpc>
            </a:pPr>
            <a:r>
              <a:rPr lang="en-US" sz="27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No confundir el MAAN con el límite inferior.</a:t>
            </a:r>
          </a:p>
          <a:p>
            <a:pPr algn="l">
              <a:lnSpc>
                <a:spcPts val="3486"/>
              </a:lnSpc>
            </a:pPr>
            <a:endParaRPr lang="en-US" sz="2799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486"/>
              </a:lnSpc>
            </a:pPr>
            <a:r>
              <a:rPr lang="en-US" sz="27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Ser realista con nuestras peticiones</a:t>
            </a:r>
          </a:p>
          <a:p>
            <a:pPr algn="l">
              <a:lnSpc>
                <a:spcPts val="3486"/>
              </a:lnSpc>
            </a:pPr>
            <a:endParaRPr lang="en-US" sz="2799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486"/>
              </a:lnSpc>
            </a:pPr>
            <a:r>
              <a:rPr lang="en-US" sz="2799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1.4.- Ordenar de mayor a menor nuestras alternativas para estar preparadas para los diferentes escenarios.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05600" y="1198922"/>
            <a:ext cx="9215478" cy="3391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ESTRATEGIAS PARA ALCANZAR EL MEJOR MAAN</a:t>
            </a:r>
          </a:p>
          <a:p>
            <a:pPr algn="l">
              <a:lnSpc>
                <a:spcPts val="5280"/>
              </a:lnSpc>
            </a:pPr>
            <a:r>
              <a:rPr lang="en-US" sz="4400">
                <a:solidFill>
                  <a:srgbClr val="EEB4FD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algn="l">
              <a:lnSpc>
                <a:spcPts val="5759"/>
              </a:lnSpc>
            </a:pPr>
            <a:endParaRPr lang="en-US" sz="4400">
              <a:solidFill>
                <a:srgbClr val="EEB4FD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3194"/>
              </a:lnSpc>
            </a:pPr>
            <a:endParaRPr lang="en-US" sz="4400">
              <a:solidFill>
                <a:srgbClr val="EEB4FD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1562" y="5857825"/>
            <a:ext cx="6031201" cy="1272035"/>
          </a:xfrm>
          <a:custGeom>
            <a:avLst/>
            <a:gdLst/>
            <a:ahLst/>
            <a:cxnLst/>
            <a:rect l="l" t="t" r="r" b="b"/>
            <a:pathLst>
              <a:path w="6031201" h="1272035">
                <a:moveTo>
                  <a:pt x="0" y="0"/>
                </a:moveTo>
                <a:lnTo>
                  <a:pt x="6031201" y="0"/>
                </a:lnTo>
                <a:lnTo>
                  <a:pt x="6031201" y="1272035"/>
                </a:lnTo>
                <a:lnTo>
                  <a:pt x="0" y="1272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79" b="-479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1028700" y="515090"/>
            <a:ext cx="16925336" cy="8914472"/>
          </a:xfrm>
          <a:custGeom>
            <a:avLst/>
            <a:gdLst/>
            <a:ahLst/>
            <a:cxnLst/>
            <a:rect l="l" t="t" r="r" b="b"/>
            <a:pathLst>
              <a:path w="16925336" h="8914472">
                <a:moveTo>
                  <a:pt x="0" y="0"/>
                </a:moveTo>
                <a:lnTo>
                  <a:pt x="16925336" y="0"/>
                </a:lnTo>
                <a:lnTo>
                  <a:pt x="16925336" y="8914472"/>
                </a:lnTo>
                <a:lnTo>
                  <a:pt x="0" y="891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" b="-3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1514897" y="1095375"/>
            <a:ext cx="15360483" cy="6091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51"/>
              </a:lnSpc>
            </a:pPr>
            <a:r>
              <a:rPr lang="en-US" sz="48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ZOPA</a:t>
            </a:r>
          </a:p>
          <a:p>
            <a:pPr algn="l">
              <a:lnSpc>
                <a:spcPts val="4451"/>
              </a:lnSpc>
            </a:pPr>
            <a:r>
              <a:rPr lang="en-US" sz="48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ZONA DE POSIBLE ACUERDO</a:t>
            </a:r>
          </a:p>
          <a:p>
            <a:pPr algn="ctr">
              <a:lnSpc>
                <a:spcPts val="4451"/>
              </a:lnSpc>
            </a:pPr>
            <a:endParaRPr lang="en-US" sz="4800" b="1">
              <a:solidFill>
                <a:srgbClr val="E62355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4451"/>
              </a:lnSpc>
            </a:pPr>
            <a:r>
              <a:rPr lang="en-US" sz="3179">
                <a:solidFill>
                  <a:srgbClr val="595959"/>
                </a:solidFill>
                <a:latin typeface="Open Sans 1"/>
                <a:ea typeface="Open Sans 1"/>
                <a:cs typeface="Open Sans 1"/>
                <a:sym typeface="Open Sans 1"/>
              </a:rPr>
              <a:t>Es el rango en una negociación en el que dos o más partes pueden encontrar puntos en común. Aquí las partes negociadoras pueden trabajar hacia un objetivo común y llegar a un acuerdo potencial que incorpore al menos algunas de las ideas del otro.</a:t>
            </a:r>
          </a:p>
          <a:p>
            <a:pPr algn="ctr">
              <a:lnSpc>
                <a:spcPts val="4451"/>
              </a:lnSpc>
            </a:pPr>
            <a:endParaRPr lang="en-US" sz="3179">
              <a:solidFill>
                <a:srgbClr val="59595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4451"/>
              </a:lnSpc>
            </a:pPr>
            <a:r>
              <a:rPr lang="en-US" sz="3179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</a:p>
          <a:p>
            <a:pPr algn="ctr">
              <a:lnSpc>
                <a:spcPts val="4451"/>
              </a:lnSpc>
            </a:pPr>
            <a:endParaRPr lang="en-US" sz="3179" b="1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lnSpc>
                <a:spcPts val="4451"/>
              </a:lnSpc>
            </a:pPr>
            <a:endParaRPr lang="en-US" sz="3179" b="1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755961" y="7129860"/>
            <a:ext cx="6031201" cy="1272035"/>
          </a:xfrm>
          <a:custGeom>
            <a:avLst/>
            <a:gdLst/>
            <a:ahLst/>
            <a:cxnLst/>
            <a:rect l="l" t="t" r="r" b="b"/>
            <a:pathLst>
              <a:path w="6031201" h="1272035">
                <a:moveTo>
                  <a:pt x="0" y="0"/>
                </a:moveTo>
                <a:lnTo>
                  <a:pt x="6031201" y="0"/>
                </a:lnTo>
                <a:lnTo>
                  <a:pt x="6031201" y="1272035"/>
                </a:lnTo>
                <a:lnTo>
                  <a:pt x="0" y="1272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79" b="-479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825966" y="5414751"/>
            <a:ext cx="1830201" cy="3331265"/>
            <a:chOff x="0" y="0"/>
            <a:chExt cx="2440268" cy="4441687"/>
          </a:xfrm>
        </p:grpSpPr>
        <p:sp>
          <p:nvSpPr>
            <p:cNvPr id="7" name="Freeform 7" descr="Una caricatura de una persona  El contenido generado por IA puede ser incorrecto."/>
            <p:cNvSpPr/>
            <p:nvPr/>
          </p:nvSpPr>
          <p:spPr>
            <a:xfrm flipH="1">
              <a:off x="0" y="0"/>
              <a:ext cx="2440305" cy="4441698"/>
            </a:xfrm>
            <a:custGeom>
              <a:avLst/>
              <a:gdLst/>
              <a:ahLst/>
              <a:cxnLst/>
              <a:rect l="l" t="t" r="r" b="b"/>
              <a:pathLst>
                <a:path w="2440305" h="4441698">
                  <a:moveTo>
                    <a:pt x="2440305" y="0"/>
                  </a:moveTo>
                  <a:lnTo>
                    <a:pt x="0" y="0"/>
                  </a:lnTo>
                  <a:lnTo>
                    <a:pt x="0" y="4441698"/>
                  </a:lnTo>
                  <a:lnTo>
                    <a:pt x="2440305" y="4441698"/>
                  </a:lnTo>
                  <a:lnTo>
                    <a:pt x="2440305" y="0"/>
                  </a:lnTo>
                  <a:close/>
                </a:path>
              </a:pathLst>
            </a:custGeom>
            <a:blipFill>
              <a:blip r:embed="rId6"/>
              <a:stretch>
                <a:fillRect l="-195189" t="-10911" r="-82594" b="-5839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918599" y="5414750"/>
            <a:ext cx="2136988" cy="3331265"/>
            <a:chOff x="0" y="0"/>
            <a:chExt cx="2849317" cy="4441687"/>
          </a:xfrm>
        </p:grpSpPr>
        <p:sp>
          <p:nvSpPr>
            <p:cNvPr id="9" name="Freeform 9" descr="Una caricatura de una persona  El contenido generado por IA puede ser incorrecto."/>
            <p:cNvSpPr/>
            <p:nvPr/>
          </p:nvSpPr>
          <p:spPr>
            <a:xfrm flipH="1">
              <a:off x="0" y="0"/>
              <a:ext cx="2849372" cy="4441698"/>
            </a:xfrm>
            <a:custGeom>
              <a:avLst/>
              <a:gdLst/>
              <a:ahLst/>
              <a:cxnLst/>
              <a:rect l="l" t="t" r="r" b="b"/>
              <a:pathLst>
                <a:path w="2849372" h="4441698">
                  <a:moveTo>
                    <a:pt x="2849372" y="0"/>
                  </a:moveTo>
                  <a:lnTo>
                    <a:pt x="0" y="0"/>
                  </a:lnTo>
                  <a:lnTo>
                    <a:pt x="0" y="4441698"/>
                  </a:lnTo>
                  <a:lnTo>
                    <a:pt x="2849372" y="4441698"/>
                  </a:lnTo>
                  <a:lnTo>
                    <a:pt x="2849372" y="0"/>
                  </a:lnTo>
                  <a:close/>
                </a:path>
              </a:pathLst>
            </a:custGeom>
            <a:blipFill>
              <a:blip r:embed="rId6"/>
              <a:stretch>
                <a:fillRect l="-69850" t="-10346" r="-153697" b="-640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05029" y="1028700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571428" y="2540582"/>
            <a:ext cx="12552046" cy="7029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"/>
              </a:lnSpc>
            </a:pPr>
            <a:endParaRPr/>
          </a:p>
          <a:p>
            <a:pPr algn="l">
              <a:lnSpc>
                <a:spcPts val="432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¿ A quién representamos? </a:t>
            </a:r>
          </a:p>
          <a:p>
            <a:pPr algn="l">
              <a:lnSpc>
                <a:spcPts val="432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¿ Cómo nos organizamos los que formamos una parte? </a:t>
            </a:r>
          </a:p>
          <a:p>
            <a:pPr algn="l">
              <a:lnSpc>
                <a:spcPts val="432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¿ Claridad de nuestras instrucciones superiores? </a:t>
            </a:r>
          </a:p>
          <a:p>
            <a:pPr algn="l">
              <a:lnSpc>
                <a:spcPts val="432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¿ Cuáles son nuestros intereses y su orden? </a:t>
            </a:r>
          </a:p>
          <a:p>
            <a:pPr algn="l">
              <a:lnSpc>
                <a:spcPts val="432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¿ Cuáles son los intereses de la otra parte? </a:t>
            </a:r>
          </a:p>
          <a:p>
            <a:pPr algn="l">
              <a:lnSpc>
                <a:spcPts val="432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¿ Cuál es nuestro MAAN y  Cuál es el MAAN de la otra parte? </a:t>
            </a:r>
          </a:p>
          <a:p>
            <a:pPr algn="l">
              <a:lnSpc>
                <a:spcPts val="432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¿ Cuál es nuestro valor de reserva? </a:t>
            </a:r>
          </a:p>
          <a:p>
            <a:pPr algn="l">
              <a:lnSpc>
                <a:spcPts val="432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¿ Cómo podemos hacer menos atractivo el MAAN de la otra parte? </a:t>
            </a:r>
          </a:p>
          <a:p>
            <a:pPr algn="l">
              <a:lnSpc>
                <a:spcPts val="4320"/>
              </a:lnSpc>
            </a:pPr>
            <a:r>
              <a: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¿ Cuál podrá ser su valor de reserva? </a:t>
            </a:r>
          </a:p>
          <a:p>
            <a:pPr algn="ctr">
              <a:lnSpc>
                <a:spcPts val="3179"/>
              </a:lnSpc>
            </a:pPr>
            <a:endParaRPr lang="en-US" sz="24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3180"/>
              </a:lnSpc>
            </a:pPr>
            <a:r>
              <a:rPr lang="en-US" sz="20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</a:p>
          <a:p>
            <a:pPr algn="ctr">
              <a:lnSpc>
                <a:spcPts val="3179"/>
              </a:lnSpc>
            </a:pPr>
            <a:endParaRPr lang="en-US" sz="2000" b="1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lnSpc>
                <a:spcPts val="3179"/>
              </a:lnSpc>
            </a:pPr>
            <a:endParaRPr lang="en-US" sz="2000" b="1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405575" y="1318108"/>
            <a:ext cx="10124172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E6215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LISTA DE COMPROBACIÓN </a:t>
            </a:r>
          </a:p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E62158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PARA UNA BUENA PREPARACIÓN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28700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5738317" y="2469824"/>
            <a:ext cx="10685727" cy="698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7"/>
              </a:lnSpc>
            </a:pPr>
            <a:endParaRPr/>
          </a:p>
          <a:p>
            <a:pPr algn="l">
              <a:lnSpc>
                <a:spcPts val="3981"/>
              </a:lnSpc>
            </a:pPr>
            <a:r>
              <a:rPr lang="en-US" sz="221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¿ Qué tengo que averiguar al inicio de nuestra conversación con la otra parte?</a:t>
            </a:r>
          </a:p>
          <a:p>
            <a:pPr algn="l">
              <a:lnSpc>
                <a:spcPts val="3981"/>
              </a:lnSpc>
            </a:pPr>
            <a:r>
              <a:rPr lang="en-US" sz="221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¿ Cómo vamos a formular las preguntas?</a:t>
            </a:r>
          </a:p>
          <a:p>
            <a:pPr algn="l">
              <a:lnSpc>
                <a:spcPts val="3981"/>
              </a:lnSpc>
            </a:pPr>
            <a:r>
              <a:rPr lang="en-US" sz="221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¿ Qué opciones podemos presentar a la otra parte para despertar su interés?</a:t>
            </a:r>
          </a:p>
          <a:p>
            <a:pPr algn="l">
              <a:lnSpc>
                <a:spcPts val="3981"/>
              </a:lnSpc>
            </a:pPr>
            <a:r>
              <a:rPr lang="en-US" sz="221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¿ Qué información necesitamos recopilar para reforzar nuestros argumentos sobre las opciones que ofrecemos?</a:t>
            </a:r>
          </a:p>
          <a:p>
            <a:pPr algn="l">
              <a:lnSpc>
                <a:spcPts val="3981"/>
              </a:lnSpc>
            </a:pPr>
            <a:r>
              <a:rPr lang="en-US" sz="221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¿ Qué criterios podemos emplear para convencer a la otra parte de que nuestras propuestas son justas?</a:t>
            </a:r>
          </a:p>
          <a:p>
            <a:pPr algn="l">
              <a:lnSpc>
                <a:spcPts val="3981"/>
              </a:lnSpc>
            </a:pPr>
            <a:r>
              <a:rPr lang="en-US" sz="221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¿ Cómo </a:t>
            </a:r>
            <a:r>
              <a:rPr lang="en-US" sz="2211" b="1">
                <a:solidFill>
                  <a:srgbClr val="FF090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dosificaremos la información</a:t>
            </a:r>
            <a:r>
              <a:rPr lang="en-US" sz="221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?</a:t>
            </a:r>
          </a:p>
          <a:p>
            <a:pPr algn="l">
              <a:lnSpc>
                <a:spcPts val="3981"/>
              </a:lnSpc>
            </a:pPr>
            <a:r>
              <a:rPr lang="en-US" sz="221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¿ Qué argumentos </a:t>
            </a:r>
            <a:r>
              <a:rPr lang="en-US" sz="2211" b="1">
                <a:solidFill>
                  <a:srgbClr val="FF090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persuasivos</a:t>
            </a:r>
            <a:r>
              <a:rPr lang="en-US" sz="221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utilizaremos?</a:t>
            </a:r>
          </a:p>
          <a:p>
            <a:pPr algn="l">
              <a:lnSpc>
                <a:spcPts val="3981"/>
              </a:lnSpc>
            </a:pPr>
            <a:r>
              <a:rPr lang="en-US" sz="221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¿ Qué problemas podrían surgir y cómo superarlos?  </a:t>
            </a:r>
          </a:p>
          <a:p>
            <a:pPr algn="l">
              <a:lnSpc>
                <a:spcPts val="3097"/>
              </a:lnSpc>
            </a:pPr>
            <a:endParaRPr lang="en-US" sz="2211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3097"/>
              </a:lnSpc>
            </a:pPr>
            <a:r>
              <a:rPr lang="en-US" sz="2211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</a:p>
          <a:p>
            <a:pPr algn="ctr">
              <a:lnSpc>
                <a:spcPts val="3097"/>
              </a:lnSpc>
            </a:pPr>
            <a:endParaRPr lang="en-US" sz="2211" b="1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lnSpc>
                <a:spcPts val="3097"/>
              </a:lnSpc>
            </a:pPr>
            <a:endParaRPr lang="en-US" sz="2211" b="1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738317" y="1266400"/>
            <a:ext cx="9378214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LISTA DE COMPROBACIÓN PARA UNA BUENA PREPARACIÓN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530632" y="1373931"/>
            <a:ext cx="9833944" cy="310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ENFOQUE DE BENEFICIOS MUTUOS DEJA ATRÁS EL CONCEPTO DE WIN WIN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ENCONTAR JUNTOS LA FORMA DE HACER CRECER LOS BENEFICIOS PARA LUEGO REPARTIRLOS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330329" y="1916050"/>
            <a:ext cx="9695826" cy="2165524"/>
            <a:chOff x="0" y="0"/>
            <a:chExt cx="12927768" cy="28873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927768" cy="2887365"/>
            </a:xfrm>
            <a:custGeom>
              <a:avLst/>
              <a:gdLst/>
              <a:ahLst/>
              <a:cxnLst/>
              <a:rect l="l" t="t" r="r" b="b"/>
              <a:pathLst>
                <a:path w="12927768" h="2887365">
                  <a:moveTo>
                    <a:pt x="0" y="0"/>
                  </a:moveTo>
                  <a:lnTo>
                    <a:pt x="12927768" y="0"/>
                  </a:lnTo>
                  <a:lnTo>
                    <a:pt x="12927768" y="2887365"/>
                  </a:lnTo>
                  <a:lnTo>
                    <a:pt x="0" y="28873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2927768" cy="288736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200"/>
                </a:lnSpc>
              </a:pPr>
              <a:r>
                <a:rPr lang="en-US" sz="6000" b="1" spc="219">
                  <a:solidFill>
                    <a:srgbClr val="E62355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2.-CREACIÓN </a:t>
              </a:r>
            </a:p>
            <a:p>
              <a:pPr algn="l">
                <a:lnSpc>
                  <a:spcPts val="7200"/>
                </a:lnSpc>
              </a:pPr>
              <a:r>
                <a:rPr lang="en-US" sz="6000" b="1" spc="219">
                  <a:solidFill>
                    <a:srgbClr val="E62355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DE VALOR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56946" y="5527522"/>
            <a:ext cx="9580191" cy="3915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1"/>
              </a:lnSpc>
            </a:pPr>
            <a:r>
              <a:rPr lang="en-US" sz="2443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1.- COOPERACIÓN </a:t>
            </a:r>
          </a:p>
          <a:p>
            <a:pPr algn="l">
              <a:lnSpc>
                <a:spcPts val="3421"/>
              </a:lnSpc>
            </a:pPr>
            <a:endParaRPr lang="en-US" sz="2443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421"/>
              </a:lnSpc>
            </a:pPr>
            <a:r>
              <a:rPr lang="en-US" sz="2443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2.- CREACIÓN DE CONFIANZA</a:t>
            </a:r>
          </a:p>
          <a:p>
            <a:pPr algn="l">
              <a:lnSpc>
                <a:spcPts val="3421"/>
              </a:lnSpc>
            </a:pPr>
            <a:endParaRPr lang="en-US" sz="2443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421"/>
              </a:lnSpc>
            </a:pPr>
            <a:r>
              <a:rPr lang="en-US" sz="2443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3.- LLUVIA DE IDEAS </a:t>
            </a:r>
          </a:p>
          <a:p>
            <a:pPr algn="l">
              <a:lnSpc>
                <a:spcPts val="3421"/>
              </a:lnSpc>
            </a:pPr>
            <a:endParaRPr lang="en-US" sz="2443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421"/>
              </a:lnSpc>
            </a:pPr>
            <a:r>
              <a:rPr lang="en-US" sz="2443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4.- HACER DIVERSAS HIPÓTESIS</a:t>
            </a:r>
          </a:p>
          <a:p>
            <a:pPr algn="l">
              <a:lnSpc>
                <a:spcPts val="3421"/>
              </a:lnSpc>
            </a:pPr>
            <a:endParaRPr lang="en-US" sz="2443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421"/>
              </a:lnSpc>
            </a:pPr>
            <a:r>
              <a:rPr lang="en-US" sz="2443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5.- NO EMITIR JUICIOS SOBRE LAS PROPUESTAS   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972158" y="4943009"/>
            <a:ext cx="8392418" cy="4720735"/>
            <a:chOff x="0" y="0"/>
            <a:chExt cx="11189891" cy="6294313"/>
          </a:xfrm>
        </p:grpSpPr>
        <p:sp>
          <p:nvSpPr>
            <p:cNvPr id="10" name="Freeform 10" descr="Un dibujo de una persona  El contenido generado por IA puede ser incorrecto."/>
            <p:cNvSpPr/>
            <p:nvPr/>
          </p:nvSpPr>
          <p:spPr>
            <a:xfrm>
              <a:off x="0" y="0"/>
              <a:ext cx="11189843" cy="6294374"/>
            </a:xfrm>
            <a:custGeom>
              <a:avLst/>
              <a:gdLst/>
              <a:ahLst/>
              <a:cxnLst/>
              <a:rect l="l" t="t" r="r" b="b"/>
              <a:pathLst>
                <a:path w="11189843" h="6294374">
                  <a:moveTo>
                    <a:pt x="0" y="0"/>
                  </a:moveTo>
                  <a:lnTo>
                    <a:pt x="11189843" y="0"/>
                  </a:lnTo>
                  <a:lnTo>
                    <a:pt x="11189843" y="6294374"/>
                  </a:lnTo>
                  <a:lnTo>
                    <a:pt x="0" y="6294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5053" y="1028700"/>
            <a:ext cx="10065021" cy="1883467"/>
            <a:chOff x="0" y="0"/>
            <a:chExt cx="13420028" cy="25112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20027" cy="2511289"/>
            </a:xfrm>
            <a:custGeom>
              <a:avLst/>
              <a:gdLst/>
              <a:ahLst/>
              <a:cxnLst/>
              <a:rect l="l" t="t" r="r" b="b"/>
              <a:pathLst>
                <a:path w="13420027" h="2511289">
                  <a:moveTo>
                    <a:pt x="0" y="0"/>
                  </a:moveTo>
                  <a:lnTo>
                    <a:pt x="13420027" y="0"/>
                  </a:lnTo>
                  <a:lnTo>
                    <a:pt x="13420027" y="2511289"/>
                  </a:lnTo>
                  <a:lnTo>
                    <a:pt x="0" y="25112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13420028" cy="259701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832"/>
                </a:lnSpc>
              </a:pPr>
              <a:r>
                <a:rPr lang="en-US" sz="4880" b="1" spc="218">
                  <a:solidFill>
                    <a:srgbClr val="E62355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3.-DISTRIBUCIÓN </a:t>
              </a:r>
            </a:p>
            <a:p>
              <a:pPr algn="l">
                <a:lnSpc>
                  <a:spcPts val="6832"/>
                </a:lnSpc>
              </a:pPr>
              <a:r>
                <a:rPr lang="en-US" sz="4880" b="1" spc="218">
                  <a:solidFill>
                    <a:srgbClr val="E62355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DE VALOR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583379" y="1095375"/>
            <a:ext cx="7010400" cy="3161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4"/>
              </a:lnSpc>
            </a:pPr>
            <a:r>
              <a:rPr lang="en-US" sz="48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Se basa en buscar la mejor solución posible para las partes.</a:t>
            </a:r>
          </a:p>
          <a:p>
            <a:pPr algn="ctr">
              <a:lnSpc>
                <a:spcPts val="5134"/>
              </a:lnSpc>
            </a:pPr>
            <a:endParaRPr lang="en-US" sz="48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5134"/>
              </a:lnSpc>
            </a:pPr>
            <a:endParaRPr lang="en-US" sz="48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639718" y="3742774"/>
            <a:ext cx="6274665" cy="4855742"/>
            <a:chOff x="0" y="0"/>
            <a:chExt cx="8366220" cy="64743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66252" cy="6474333"/>
            </a:xfrm>
            <a:custGeom>
              <a:avLst/>
              <a:gdLst/>
              <a:ahLst/>
              <a:cxnLst/>
              <a:rect l="l" t="t" r="r" b="b"/>
              <a:pathLst>
                <a:path w="8366252" h="6474333">
                  <a:moveTo>
                    <a:pt x="0" y="0"/>
                  </a:moveTo>
                  <a:lnTo>
                    <a:pt x="8366252" y="0"/>
                  </a:lnTo>
                  <a:lnTo>
                    <a:pt x="8366252" y="6474333"/>
                  </a:lnTo>
                  <a:lnTo>
                    <a:pt x="0" y="6474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6582" b="-6582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55053" y="5210175"/>
            <a:ext cx="8961120" cy="3164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34"/>
              </a:lnSpc>
            </a:pPr>
            <a:r>
              <a:rPr lang="en-US" sz="48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Evitando </a:t>
            </a:r>
          </a:p>
          <a:p>
            <a:pPr marL="838341" lvl="2" indent="-279447" algn="l">
              <a:lnSpc>
                <a:spcPts val="5134"/>
              </a:lnSpc>
              <a:buFont typeface="Arial"/>
              <a:buChar char="⚬"/>
            </a:pPr>
            <a:r>
              <a:rPr lang="en-US" sz="366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Poner a prueba la voluntad del otro</a:t>
            </a:r>
          </a:p>
          <a:p>
            <a:pPr marL="838341" lvl="2" indent="-279447" algn="l">
              <a:lnSpc>
                <a:spcPts val="5134"/>
              </a:lnSpc>
              <a:buFont typeface="Arial"/>
              <a:buChar char="⚬"/>
            </a:pPr>
            <a:r>
              <a:rPr lang="en-US" sz="366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Repartir desproporcionadamente</a:t>
            </a:r>
          </a:p>
          <a:p>
            <a:pPr marL="838341" lvl="2" indent="-279447" algn="l">
              <a:lnSpc>
                <a:spcPts val="5134"/>
              </a:lnSpc>
              <a:buFont typeface="Arial"/>
              <a:buChar char="⚬"/>
            </a:pPr>
            <a:r>
              <a:rPr lang="en-US" sz="366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Dañar la relación para no hacer posible la implementación.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595489" y="-419100"/>
            <a:ext cx="10285714" cy="10285714"/>
            <a:chOff x="0" y="0"/>
            <a:chExt cx="13714285" cy="13714285"/>
          </a:xfrm>
        </p:grpSpPr>
        <p:sp>
          <p:nvSpPr>
            <p:cNvPr id="3" name="Freeform 3" descr="Un dibujo de una persona  El contenido generado por IA puede ser incorrecto."/>
            <p:cNvSpPr/>
            <p:nvPr/>
          </p:nvSpPr>
          <p:spPr>
            <a:xfrm>
              <a:off x="0" y="0"/>
              <a:ext cx="13714222" cy="13714222"/>
            </a:xfrm>
            <a:custGeom>
              <a:avLst/>
              <a:gdLst/>
              <a:ahLst/>
              <a:cxnLst/>
              <a:rect l="l" t="t" r="r" b="b"/>
              <a:pathLst>
                <a:path w="13714222" h="13714222">
                  <a:moveTo>
                    <a:pt x="0" y="0"/>
                  </a:moveTo>
                  <a:lnTo>
                    <a:pt x="13714222" y="0"/>
                  </a:lnTo>
                  <a:lnTo>
                    <a:pt x="13714222" y="13714222"/>
                  </a:lnTo>
                  <a:lnTo>
                    <a:pt x="0" y="13714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903450" y="5987608"/>
            <a:ext cx="2347708" cy="2259542"/>
          </a:xfrm>
          <a:custGeom>
            <a:avLst/>
            <a:gdLst/>
            <a:ahLst/>
            <a:cxnLst/>
            <a:rect l="l" t="t" r="r" b="b"/>
            <a:pathLst>
              <a:path w="2347708" h="2259542">
                <a:moveTo>
                  <a:pt x="0" y="0"/>
                </a:moveTo>
                <a:lnTo>
                  <a:pt x="2347708" y="0"/>
                </a:lnTo>
                <a:lnTo>
                  <a:pt x="2347708" y="2259542"/>
                </a:lnTo>
                <a:lnTo>
                  <a:pt x="0" y="22595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8" b="-58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6477000" y="3953930"/>
            <a:ext cx="9491163" cy="529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1.- </a:t>
            </a:r>
            <a:r>
              <a:rPr lang="en-US" sz="36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ANCLAJE. PROPUESTA INICIAL</a:t>
            </a:r>
          </a:p>
          <a:p>
            <a:pPr algn="l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2.-</a:t>
            </a:r>
            <a:r>
              <a:rPr lang="en-US" sz="3600" b="1">
                <a:solidFill>
                  <a:srgbClr val="EEB4F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6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ESTANDARES OBJETIVOS</a:t>
            </a:r>
          </a:p>
          <a:p>
            <a:pPr algn="l">
              <a:lnSpc>
                <a:spcPts val="4320"/>
              </a:lnSpc>
            </a:pPr>
            <a:endParaRPr lang="en-US" sz="36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4320"/>
              </a:lnSpc>
            </a:pPr>
            <a:r>
              <a:rPr lang="en-US" sz="36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3.-</a:t>
            </a:r>
            <a:r>
              <a:rPr lang="en-US" sz="3600" b="1">
                <a:solidFill>
                  <a:srgbClr val="EEB4F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6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ESCRIBIR EL DISCURSO TRIUNFAL </a:t>
            </a:r>
          </a:p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DE LA OTRA PARTE</a:t>
            </a:r>
          </a:p>
          <a:p>
            <a:pPr algn="ctr">
              <a:lnSpc>
                <a:spcPts val="3984"/>
              </a:lnSpc>
            </a:pPr>
            <a:endParaRPr lang="en-US" sz="36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3984"/>
              </a:lnSpc>
            </a:pPr>
            <a:endParaRPr lang="en-US" sz="36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3984"/>
              </a:lnSpc>
            </a:pPr>
            <a:endParaRPr lang="en-US" sz="36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3984"/>
              </a:lnSpc>
            </a:pPr>
            <a:endParaRPr lang="en-US" sz="36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77000" y="1863864"/>
            <a:ext cx="9060578" cy="1135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5"/>
              </a:lnSpc>
            </a:pPr>
            <a:r>
              <a:rPr lang="en-US" sz="5400" b="1">
                <a:solidFill>
                  <a:srgbClr val="59595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ESTRATEGIAS PARA </a:t>
            </a:r>
          </a:p>
          <a:p>
            <a:pPr algn="l">
              <a:lnSpc>
                <a:spcPts val="4925"/>
              </a:lnSpc>
            </a:pPr>
            <a:r>
              <a:rPr lang="en-US" sz="5400" b="1">
                <a:solidFill>
                  <a:srgbClr val="59595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DISTRIBUIR EL VALOR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764000" y="0"/>
            <a:ext cx="1524000" cy="10285714"/>
            <a:chOff x="0" y="0"/>
            <a:chExt cx="2032000" cy="137142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32000" cy="13714222"/>
            </a:xfrm>
            <a:custGeom>
              <a:avLst/>
              <a:gdLst/>
              <a:ahLst/>
              <a:cxnLst/>
              <a:rect l="l" t="t" r="r" b="b"/>
              <a:pathLst>
                <a:path w="2032000" h="13714222">
                  <a:moveTo>
                    <a:pt x="0" y="0"/>
                  </a:moveTo>
                  <a:lnTo>
                    <a:pt x="2032000" y="0"/>
                  </a:lnTo>
                  <a:lnTo>
                    <a:pt x="2032000" y="13714222"/>
                  </a:lnTo>
                  <a:lnTo>
                    <a:pt x="0" y="13714222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5401" y="2046055"/>
            <a:ext cx="12515133" cy="1883467"/>
            <a:chOff x="0" y="0"/>
            <a:chExt cx="16686844" cy="25112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686843" cy="2511289"/>
            </a:xfrm>
            <a:custGeom>
              <a:avLst/>
              <a:gdLst/>
              <a:ahLst/>
              <a:cxnLst/>
              <a:rect l="l" t="t" r="r" b="b"/>
              <a:pathLst>
                <a:path w="16686843" h="2511289">
                  <a:moveTo>
                    <a:pt x="0" y="0"/>
                  </a:moveTo>
                  <a:lnTo>
                    <a:pt x="16686843" y="0"/>
                  </a:lnTo>
                  <a:lnTo>
                    <a:pt x="16686843" y="2511289"/>
                  </a:lnTo>
                  <a:lnTo>
                    <a:pt x="0" y="25112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16686844" cy="259701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832"/>
                </a:lnSpc>
              </a:pPr>
              <a:r>
                <a:rPr lang="en-US" sz="4880" b="1" spc="218">
                  <a:solidFill>
                    <a:srgbClr val="E62355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4.- SEGUIMIENTO </a:t>
              </a:r>
            </a:p>
            <a:p>
              <a:pPr algn="l">
                <a:lnSpc>
                  <a:spcPts val="6832"/>
                </a:lnSpc>
              </a:pPr>
              <a:r>
                <a:rPr lang="en-US" sz="4880" b="1" spc="218">
                  <a:solidFill>
                    <a:srgbClr val="E62355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DE LAS RELACIONES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720705" y="5853119"/>
            <a:ext cx="13453797" cy="2271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1"/>
              </a:lnSpc>
            </a:pPr>
            <a:endParaRPr/>
          </a:p>
          <a:p>
            <a:pPr algn="l">
              <a:lnSpc>
                <a:spcPts val="3501"/>
              </a:lnSpc>
            </a:pPr>
            <a:r>
              <a:rPr lang="en-US" sz="2501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Todo buen acuerdo debe considerar:</a:t>
            </a:r>
          </a:p>
          <a:p>
            <a:pPr algn="l">
              <a:lnSpc>
                <a:spcPts val="3501"/>
              </a:lnSpc>
            </a:pPr>
            <a:endParaRPr lang="en-US" sz="2501" b="1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3501"/>
              </a:lnSpc>
            </a:pPr>
            <a:r>
              <a:rPr lang="en-US" sz="250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* Mecanismos de control de cumplimiento</a:t>
            </a:r>
          </a:p>
          <a:p>
            <a:pPr algn="l">
              <a:lnSpc>
                <a:spcPts val="3501"/>
              </a:lnSpc>
            </a:pPr>
            <a:r>
              <a:rPr lang="en-US" sz="250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* Mecanismos de resolución de eventuales dificultades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08805" y="2046055"/>
            <a:ext cx="8113853" cy="2463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Un buen acuerdo </a:t>
            </a:r>
            <a:r>
              <a:rPr lang="en-US" sz="32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NO</a:t>
            </a:r>
            <a:r>
              <a:rPr lang="en-US" sz="3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termina con la firma de un </a:t>
            </a:r>
            <a:r>
              <a:rPr lang="en-US" sz="32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CONTRATO</a:t>
            </a:r>
            <a:r>
              <a:rPr lang="en-US" sz="3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, un buen acuerdo termina cuando se han </a:t>
            </a:r>
            <a:r>
              <a:rPr lang="en-US" sz="32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CUMPLIDO</a:t>
            </a:r>
            <a:r>
              <a:rPr lang="en-US" sz="32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todas las obligaciones contenidas en dicho acuerdo.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31220" y="5622727"/>
            <a:ext cx="5957323" cy="3969066"/>
          </a:xfrm>
          <a:custGeom>
            <a:avLst/>
            <a:gdLst/>
            <a:ahLst/>
            <a:cxnLst/>
            <a:rect l="l" t="t" r="r" b="b"/>
            <a:pathLst>
              <a:path w="5957323" h="3969066">
                <a:moveTo>
                  <a:pt x="0" y="0"/>
                </a:moveTo>
                <a:lnTo>
                  <a:pt x="5957323" y="0"/>
                </a:lnTo>
                <a:lnTo>
                  <a:pt x="5957323" y="3969066"/>
                </a:lnTo>
                <a:lnTo>
                  <a:pt x="0" y="3969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1157443" y="1387753"/>
            <a:ext cx="16922806" cy="67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60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II.- COMUNICACIÓN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995752"/>
            <a:ext cx="15959683" cy="3329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6"/>
              </a:lnSpc>
            </a:pPr>
            <a:r>
              <a:rPr lang="en-US" sz="3054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CONTEXTOS:</a:t>
            </a:r>
            <a:r>
              <a:rPr lang="en-US" sz="3054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Si bien todo es negociable, tenemos que tener la inteligencia de manejar bien la información que tenemos sobre el contexto de la negociación y si no la sabemos investigar.</a:t>
            </a:r>
          </a:p>
          <a:p>
            <a:pPr algn="l">
              <a:lnSpc>
                <a:spcPts val="4276"/>
              </a:lnSpc>
            </a:pPr>
            <a:endParaRPr lang="en-US" sz="3054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4276"/>
              </a:lnSpc>
            </a:pPr>
            <a:r>
              <a:rPr lang="en-US" sz="3054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COMUNICACIÓN</a:t>
            </a:r>
            <a:r>
              <a:rPr lang="en-US" sz="3054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: CLAVE a la hora de expresar nuestras posiciones e intereses. Cuidar el lenguaje verbal y no verbal. Cuidar el lenguaje escrito. Cuidar nuestra Imagen.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15720" y="5261594"/>
            <a:ext cx="9715500" cy="2226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76"/>
              </a:lnSpc>
            </a:pPr>
            <a:endParaRPr/>
          </a:p>
          <a:p>
            <a:pPr algn="l">
              <a:lnSpc>
                <a:spcPts val="4276"/>
              </a:lnSpc>
            </a:pPr>
            <a:r>
              <a:rPr lang="en-US" sz="3054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MANEJO DE LAS EMOCIONES:</a:t>
            </a:r>
            <a:r>
              <a:rPr lang="en-US" sz="3054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Dejar de lado los egos, respirar antes de contestar una posición agresiva,  </a:t>
            </a:r>
            <a:r>
              <a:rPr lang="en-US" sz="3054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054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evitar las posiciones duras, no aportan.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5400"/>
            <a:ext cx="18288000" cy="10302716"/>
            <a:chOff x="0" y="0"/>
            <a:chExt cx="24384000" cy="137369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36955"/>
            </a:xfrm>
            <a:custGeom>
              <a:avLst/>
              <a:gdLst/>
              <a:ahLst/>
              <a:cxnLst/>
              <a:rect l="l" t="t" r="r" b="b"/>
              <a:pathLst>
                <a:path w="24384000" h="13736955">
                  <a:moveTo>
                    <a:pt x="0" y="0"/>
                  </a:moveTo>
                  <a:lnTo>
                    <a:pt x="24384000" y="0"/>
                  </a:lnTo>
                  <a:lnTo>
                    <a:pt x="24384000" y="13736955"/>
                  </a:lnTo>
                  <a:lnTo>
                    <a:pt x="0" y="13736955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51532" y="649728"/>
            <a:ext cx="15184946" cy="8839478"/>
            <a:chOff x="0" y="0"/>
            <a:chExt cx="20246594" cy="117859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246594" cy="11785981"/>
            </a:xfrm>
            <a:custGeom>
              <a:avLst/>
              <a:gdLst/>
              <a:ahLst/>
              <a:cxnLst/>
              <a:rect l="l" t="t" r="r" b="b"/>
              <a:pathLst>
                <a:path w="20246594" h="11785981">
                  <a:moveTo>
                    <a:pt x="0" y="0"/>
                  </a:moveTo>
                  <a:lnTo>
                    <a:pt x="20246594" y="0"/>
                  </a:lnTo>
                  <a:lnTo>
                    <a:pt x="20246594" y="11785981"/>
                  </a:lnTo>
                  <a:lnTo>
                    <a:pt x="0" y="11785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372740" y="1168717"/>
            <a:ext cx="11145490" cy="1461394"/>
            <a:chOff x="0" y="0"/>
            <a:chExt cx="14860653" cy="19485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860654" cy="1948525"/>
            </a:xfrm>
            <a:custGeom>
              <a:avLst/>
              <a:gdLst/>
              <a:ahLst/>
              <a:cxnLst/>
              <a:rect l="l" t="t" r="r" b="b"/>
              <a:pathLst>
                <a:path w="14860654" h="1948525">
                  <a:moveTo>
                    <a:pt x="0" y="0"/>
                  </a:moveTo>
                  <a:lnTo>
                    <a:pt x="14860654" y="0"/>
                  </a:lnTo>
                  <a:lnTo>
                    <a:pt x="14860654" y="1948525"/>
                  </a:lnTo>
                  <a:lnTo>
                    <a:pt x="0" y="19485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00025"/>
              <a:ext cx="14860653" cy="1748500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5184"/>
                </a:lnSpc>
              </a:pPr>
              <a:r>
                <a:rPr lang="en-US" sz="6000" b="1">
                  <a:solidFill>
                    <a:srgbClr val="E62355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Antonieta van der Meer G.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074016" y="2988035"/>
            <a:ext cx="9526982" cy="5862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6300" lvl="2" indent="-292100" algn="l">
              <a:lnSpc>
                <a:spcPts val="4320"/>
              </a:lnSpc>
              <a:buFont typeface="Arial"/>
              <a:buChar char="⚬"/>
            </a:pPr>
            <a:r>
              <a:rPr lang="en-US" sz="3600">
                <a:solidFill>
                  <a:srgbClr val="5C5C5C"/>
                </a:solidFill>
                <a:latin typeface="Aptos"/>
                <a:ea typeface="Aptos"/>
                <a:cs typeface="Aptos"/>
                <a:sym typeface="Aptos"/>
              </a:rPr>
              <a:t>ABOGADA. U de Chile.</a:t>
            </a:r>
          </a:p>
          <a:p>
            <a:pPr marL="876300" lvl="2" indent="-292100" algn="l">
              <a:lnSpc>
                <a:spcPts val="4320"/>
              </a:lnSpc>
            </a:pPr>
            <a:endParaRPr lang="en-US" sz="3600">
              <a:solidFill>
                <a:srgbClr val="5C5C5C"/>
              </a:solidFill>
              <a:latin typeface="Aptos"/>
              <a:ea typeface="Aptos"/>
              <a:cs typeface="Aptos"/>
              <a:sym typeface="Aptos"/>
            </a:endParaRPr>
          </a:p>
          <a:p>
            <a:pPr marL="876300" lvl="2" indent="-292100" algn="l">
              <a:lnSpc>
                <a:spcPts val="4320"/>
              </a:lnSpc>
              <a:buFont typeface="Arial"/>
              <a:buChar char="⚬"/>
            </a:pPr>
            <a:r>
              <a:rPr lang="en-US" sz="3600">
                <a:solidFill>
                  <a:srgbClr val="5C5C5C"/>
                </a:solidFill>
                <a:latin typeface="Aptos"/>
                <a:ea typeface="Aptos"/>
                <a:cs typeface="Aptos"/>
                <a:sym typeface="Aptos"/>
              </a:rPr>
              <a:t>M.Sc. Derecho de la Empresa. PUC</a:t>
            </a:r>
          </a:p>
          <a:p>
            <a:pPr marL="876300" lvl="2" indent="-292100" algn="l">
              <a:lnSpc>
                <a:spcPts val="4320"/>
              </a:lnSpc>
            </a:pPr>
            <a:endParaRPr lang="en-US" sz="3600">
              <a:solidFill>
                <a:srgbClr val="5C5C5C"/>
              </a:solidFill>
              <a:latin typeface="Aptos"/>
              <a:ea typeface="Aptos"/>
              <a:cs typeface="Aptos"/>
              <a:sym typeface="Aptos"/>
            </a:endParaRPr>
          </a:p>
          <a:p>
            <a:pPr marL="876300" lvl="2" indent="-292100" algn="l">
              <a:lnSpc>
                <a:spcPts val="4320"/>
              </a:lnSpc>
              <a:buFont typeface="Arial"/>
              <a:buChar char="⚬"/>
            </a:pPr>
            <a:r>
              <a:rPr lang="en-US" sz="3600">
                <a:solidFill>
                  <a:srgbClr val="5C5C5C"/>
                </a:solidFill>
                <a:latin typeface="Aptos"/>
                <a:ea typeface="Aptos"/>
                <a:cs typeface="Aptos"/>
                <a:sym typeface="Aptos"/>
              </a:rPr>
              <a:t>Estrategias de Negociación y Resolución de Conflictos. MIT x Pro.</a:t>
            </a:r>
          </a:p>
          <a:p>
            <a:pPr marL="876300" lvl="2" indent="-292100" algn="l">
              <a:lnSpc>
                <a:spcPts val="4320"/>
              </a:lnSpc>
            </a:pPr>
            <a:endParaRPr lang="en-US" sz="3600">
              <a:solidFill>
                <a:srgbClr val="5C5C5C"/>
              </a:solidFill>
              <a:latin typeface="Aptos"/>
              <a:ea typeface="Aptos"/>
              <a:cs typeface="Aptos"/>
              <a:sym typeface="Aptos"/>
            </a:endParaRPr>
          </a:p>
          <a:p>
            <a:pPr marL="876300" lvl="2" indent="-292100" algn="l">
              <a:lnSpc>
                <a:spcPts val="4320"/>
              </a:lnSpc>
              <a:buFont typeface="Arial"/>
              <a:buChar char="⚬"/>
            </a:pPr>
            <a:r>
              <a:rPr lang="en-US" sz="3600">
                <a:solidFill>
                  <a:srgbClr val="5C5C5C"/>
                </a:solidFill>
                <a:latin typeface="Aptos"/>
                <a:ea typeface="Aptos"/>
                <a:cs typeface="Aptos"/>
                <a:sym typeface="Aptos"/>
              </a:rPr>
              <a:t>Ex Legal Counsel Motorola Solutions Chile</a:t>
            </a:r>
          </a:p>
          <a:p>
            <a:pPr marL="876300" lvl="2" indent="-292100" algn="l">
              <a:lnSpc>
                <a:spcPts val="4320"/>
              </a:lnSpc>
            </a:pPr>
            <a:endParaRPr lang="en-US" sz="3600">
              <a:solidFill>
                <a:srgbClr val="5C5C5C"/>
              </a:solidFill>
              <a:latin typeface="Aptos"/>
              <a:ea typeface="Aptos"/>
              <a:cs typeface="Aptos"/>
              <a:sym typeface="Aptos"/>
            </a:endParaRPr>
          </a:p>
          <a:p>
            <a:pPr marL="876300" lvl="2" indent="-292100" algn="l">
              <a:lnSpc>
                <a:spcPts val="4320"/>
              </a:lnSpc>
              <a:buFont typeface="Arial"/>
              <a:buChar char="⚬"/>
            </a:pPr>
            <a:r>
              <a:rPr lang="en-US" sz="3600">
                <a:solidFill>
                  <a:srgbClr val="5C5C5C"/>
                </a:solidFill>
                <a:latin typeface="Aptos"/>
                <a:ea typeface="Aptos"/>
                <a:cs typeface="Aptos"/>
                <a:sym typeface="Aptos"/>
              </a:rPr>
              <a:t>EdinnIA Consultores </a:t>
            </a:r>
          </a:p>
          <a:p>
            <a:pPr marL="876300" lvl="2" indent="-292100" algn="l">
              <a:lnSpc>
                <a:spcPts val="2592"/>
              </a:lnSpc>
            </a:pPr>
            <a:endParaRPr lang="en-US" sz="3600">
              <a:solidFill>
                <a:srgbClr val="5C5C5C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044601" y="6856752"/>
            <a:ext cx="2347708" cy="2256088"/>
          </a:xfrm>
          <a:custGeom>
            <a:avLst/>
            <a:gdLst/>
            <a:ahLst/>
            <a:cxnLst/>
            <a:rect l="l" t="t" r="r" b="b"/>
            <a:pathLst>
              <a:path w="2347708" h="2256088">
                <a:moveTo>
                  <a:pt x="0" y="0"/>
                </a:moveTo>
                <a:lnTo>
                  <a:pt x="2347708" y="0"/>
                </a:lnTo>
                <a:lnTo>
                  <a:pt x="2347708" y="2256088"/>
                </a:lnTo>
                <a:lnTo>
                  <a:pt x="0" y="2256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379378" y="1168717"/>
            <a:ext cx="4879922" cy="8328018"/>
            <a:chOff x="0" y="0"/>
            <a:chExt cx="6506563" cy="11104024"/>
          </a:xfrm>
        </p:grpSpPr>
        <p:sp>
          <p:nvSpPr>
            <p:cNvPr id="12" name="Freeform 12" descr="Una persona con un traje de color negro  El contenido generado por IA puede ser incorrecto."/>
            <p:cNvSpPr/>
            <p:nvPr/>
          </p:nvSpPr>
          <p:spPr>
            <a:xfrm>
              <a:off x="0" y="0"/>
              <a:ext cx="6506591" cy="11103991"/>
            </a:xfrm>
            <a:custGeom>
              <a:avLst/>
              <a:gdLst/>
              <a:ahLst/>
              <a:cxnLst/>
              <a:rect l="l" t="t" r="r" b="b"/>
              <a:pathLst>
                <a:path w="6506591" h="11103991">
                  <a:moveTo>
                    <a:pt x="0" y="0"/>
                  </a:moveTo>
                  <a:lnTo>
                    <a:pt x="6506591" y="0"/>
                  </a:lnTo>
                  <a:lnTo>
                    <a:pt x="6506591" y="11103991"/>
                  </a:lnTo>
                  <a:lnTo>
                    <a:pt x="0" y="11103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0017" t="-6136" r="-112000" b="-2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19200" y="928720"/>
            <a:ext cx="15467457" cy="8700444"/>
            <a:chOff x="0" y="0"/>
            <a:chExt cx="20623276" cy="11600592"/>
          </a:xfrm>
        </p:grpSpPr>
        <p:sp>
          <p:nvSpPr>
            <p:cNvPr id="3" name="Freeform 3" descr="Imagen que contiene Aplicación  El contenido generado por IA puede ser incorrecto."/>
            <p:cNvSpPr/>
            <p:nvPr/>
          </p:nvSpPr>
          <p:spPr>
            <a:xfrm>
              <a:off x="0" y="0"/>
              <a:ext cx="20623276" cy="11600561"/>
            </a:xfrm>
            <a:custGeom>
              <a:avLst/>
              <a:gdLst/>
              <a:ahLst/>
              <a:cxnLst/>
              <a:rect l="l" t="t" r="r" b="b"/>
              <a:pathLst>
                <a:path w="20623276" h="11600561">
                  <a:moveTo>
                    <a:pt x="0" y="0"/>
                  </a:moveTo>
                  <a:lnTo>
                    <a:pt x="20623276" y="0"/>
                  </a:lnTo>
                  <a:lnTo>
                    <a:pt x="20623276" y="11600561"/>
                  </a:lnTo>
                  <a:lnTo>
                    <a:pt x="0" y="116005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21416" y="1283375"/>
            <a:ext cx="17261210" cy="622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8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III.- MENTALIDAD - FODA DE NEGOCIACIÓN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03401" y="3112945"/>
            <a:ext cx="2559100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FORTALEZAS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405358" y="2968651"/>
            <a:ext cx="3578423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OPORTUNIDADES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43200" y="6524625"/>
            <a:ext cx="2679502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DEBILIDADES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29421" y="6685991"/>
            <a:ext cx="2258616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AMENAZAS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5313710" y="6752666"/>
            <a:ext cx="2638425" cy="2806835"/>
            <a:chOff x="0" y="0"/>
            <a:chExt cx="3517900" cy="37424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17900" cy="3742436"/>
            </a:xfrm>
            <a:custGeom>
              <a:avLst/>
              <a:gdLst/>
              <a:ahLst/>
              <a:cxnLst/>
              <a:rect l="l" t="t" r="r" b="b"/>
              <a:pathLst>
                <a:path w="3517900" h="3742436">
                  <a:moveTo>
                    <a:pt x="0" y="0"/>
                  </a:moveTo>
                  <a:lnTo>
                    <a:pt x="3517900" y="0"/>
                  </a:lnTo>
                  <a:lnTo>
                    <a:pt x="3517900" y="3742436"/>
                  </a:lnTo>
                  <a:lnTo>
                    <a:pt x="0" y="3742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0" r="-40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97400" y="0"/>
            <a:ext cx="981480" cy="10287000"/>
            <a:chOff x="0" y="0"/>
            <a:chExt cx="130864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8608" cy="13716000"/>
            </a:xfrm>
            <a:custGeom>
              <a:avLst/>
              <a:gdLst/>
              <a:ahLst/>
              <a:cxnLst/>
              <a:rect l="l" t="t" r="r" b="b"/>
              <a:pathLst>
                <a:path w="1308608" h="13716000">
                  <a:moveTo>
                    <a:pt x="0" y="0"/>
                  </a:moveTo>
                  <a:lnTo>
                    <a:pt x="1308608" y="0"/>
                  </a:lnTo>
                  <a:lnTo>
                    <a:pt x="130860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3895527"/>
            <a:ext cx="8023860" cy="5362773"/>
          </a:xfrm>
          <a:custGeom>
            <a:avLst/>
            <a:gdLst/>
            <a:ahLst/>
            <a:cxnLst/>
            <a:rect l="l" t="t" r="r" b="b"/>
            <a:pathLst>
              <a:path w="8023860" h="5362773">
                <a:moveTo>
                  <a:pt x="0" y="0"/>
                </a:moveTo>
                <a:lnTo>
                  <a:pt x="8023860" y="0"/>
                </a:lnTo>
                <a:lnTo>
                  <a:pt x="8023860" y="5362773"/>
                </a:lnTo>
                <a:lnTo>
                  <a:pt x="0" y="53627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69" t="-1065" b="-106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9448800" y="-348287"/>
            <a:ext cx="7467600" cy="9113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2"/>
              </a:lnSpc>
            </a:pPr>
            <a:r>
              <a:rPr lang="en-US" sz="2901" b="1">
                <a:solidFill>
                  <a:srgbClr val="2929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       </a:t>
            </a:r>
          </a:p>
          <a:p>
            <a:pPr algn="ctr">
              <a:lnSpc>
                <a:spcPts val="4062"/>
              </a:lnSpc>
            </a:pPr>
            <a:endParaRPr lang="en-US" sz="2901" b="1">
              <a:solidFill>
                <a:srgbClr val="292929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lnSpc>
                <a:spcPts val="4062"/>
              </a:lnSpc>
            </a:pPr>
            <a:endParaRPr lang="en-US" sz="2901" b="1">
              <a:solidFill>
                <a:srgbClr val="292929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lnSpc>
                <a:spcPts val="4062"/>
              </a:lnSpc>
            </a:pPr>
            <a:endParaRPr lang="en-US" sz="2901" b="1">
              <a:solidFill>
                <a:srgbClr val="292929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292929"/>
                </a:solidFill>
                <a:latin typeface="Open Sans 1"/>
                <a:ea typeface="Open Sans 1"/>
                <a:cs typeface="Open Sans 1"/>
                <a:sym typeface="Open Sans 1"/>
              </a:rPr>
              <a:t>Empatía</a:t>
            </a:r>
          </a:p>
          <a:p>
            <a:pPr marL="434340" lvl="1" indent="-217170" algn="l">
              <a:lnSpc>
                <a:spcPts val="4320"/>
              </a:lnSpc>
            </a:pPr>
            <a:endParaRPr lang="en-US" sz="3600">
              <a:solidFill>
                <a:srgbClr val="2929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292929"/>
                </a:solidFill>
                <a:latin typeface="Open Sans 1"/>
                <a:ea typeface="Open Sans 1"/>
                <a:cs typeface="Open Sans 1"/>
                <a:sym typeface="Open Sans 1"/>
              </a:rPr>
              <a:t>Escucha activa</a:t>
            </a:r>
          </a:p>
          <a:p>
            <a:pPr marL="434340" lvl="1" indent="-217170" algn="l">
              <a:lnSpc>
                <a:spcPts val="4320"/>
              </a:lnSpc>
            </a:pPr>
            <a:endParaRPr lang="en-US" sz="3600">
              <a:solidFill>
                <a:srgbClr val="2929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292929"/>
                </a:solidFill>
                <a:latin typeface="Open Sans 1"/>
                <a:ea typeface="Open Sans 1"/>
                <a:cs typeface="Open Sans 1"/>
                <a:sym typeface="Open Sans 1"/>
              </a:rPr>
              <a:t>Cooperación</a:t>
            </a:r>
          </a:p>
          <a:p>
            <a:pPr marL="434340" lvl="1" indent="-217170" algn="l">
              <a:lnSpc>
                <a:spcPts val="4320"/>
              </a:lnSpc>
            </a:pPr>
            <a:endParaRPr lang="en-US" sz="3600">
              <a:solidFill>
                <a:srgbClr val="2929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292929"/>
                </a:solidFill>
                <a:latin typeface="Open Sans 1"/>
                <a:ea typeface="Open Sans 1"/>
                <a:cs typeface="Open Sans 1"/>
                <a:sym typeface="Open Sans 1"/>
              </a:rPr>
              <a:t>Ética</a:t>
            </a:r>
          </a:p>
          <a:p>
            <a:pPr marL="434340" lvl="1" indent="-217170" algn="l">
              <a:lnSpc>
                <a:spcPts val="4320"/>
              </a:lnSpc>
            </a:pPr>
            <a:endParaRPr lang="en-US" sz="3600">
              <a:solidFill>
                <a:srgbClr val="2929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292929"/>
                </a:solidFill>
                <a:latin typeface="Open Sans 1"/>
                <a:ea typeface="Open Sans 1"/>
                <a:cs typeface="Open Sans 1"/>
                <a:sym typeface="Open Sans 1"/>
              </a:rPr>
              <a:t>Habilidades de comunicación</a:t>
            </a:r>
          </a:p>
          <a:p>
            <a:pPr marL="434340" lvl="1" indent="-217170" algn="l">
              <a:lnSpc>
                <a:spcPts val="4320"/>
              </a:lnSpc>
            </a:pPr>
            <a:endParaRPr lang="en-US" sz="3600">
              <a:solidFill>
                <a:srgbClr val="292929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434340" lvl="1" indent="-217170" algn="l">
              <a:lnSpc>
                <a:spcPts val="4320"/>
              </a:lnSpc>
              <a:buFont typeface="Arial"/>
              <a:buChar char="•"/>
            </a:pPr>
            <a:r>
              <a:rPr lang="en-US" sz="3600">
                <a:solidFill>
                  <a:srgbClr val="292929"/>
                </a:solidFill>
                <a:latin typeface="Open Sans 1"/>
                <a:ea typeface="Open Sans 1"/>
                <a:cs typeface="Open Sans 1"/>
                <a:sym typeface="Open Sans 1"/>
              </a:rPr>
              <a:t>Inteligencia emocional para resolver conflictos </a:t>
            </a:r>
          </a:p>
          <a:p>
            <a:pPr marL="434340" lvl="1" indent="-217170" algn="ctr">
              <a:lnSpc>
                <a:spcPts val="4062"/>
              </a:lnSpc>
            </a:pPr>
            <a:endParaRPr lang="en-US" sz="3600">
              <a:solidFill>
                <a:srgbClr val="2929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1644860"/>
            <a:ext cx="7749692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NEGOCIACIONES </a:t>
            </a:r>
          </a:p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EXITOSAS.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0872" y="899296"/>
            <a:ext cx="16925336" cy="8914472"/>
          </a:xfrm>
          <a:custGeom>
            <a:avLst/>
            <a:gdLst/>
            <a:ahLst/>
            <a:cxnLst/>
            <a:rect l="l" t="t" r="r" b="b"/>
            <a:pathLst>
              <a:path w="16925336" h="8914472">
                <a:moveTo>
                  <a:pt x="0" y="0"/>
                </a:moveTo>
                <a:lnTo>
                  <a:pt x="16925336" y="0"/>
                </a:lnTo>
                <a:lnTo>
                  <a:pt x="16925336" y="8914472"/>
                </a:lnTo>
                <a:lnTo>
                  <a:pt x="0" y="8914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" b="-3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2062233" cy="10287000"/>
            <a:chOff x="0" y="0"/>
            <a:chExt cx="2749644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49677" cy="13716000"/>
            </a:xfrm>
            <a:custGeom>
              <a:avLst/>
              <a:gdLst/>
              <a:ahLst/>
              <a:cxnLst/>
              <a:rect l="l" t="t" r="r" b="b"/>
              <a:pathLst>
                <a:path w="2749677" h="13716000">
                  <a:moveTo>
                    <a:pt x="0" y="0"/>
                  </a:moveTo>
                  <a:lnTo>
                    <a:pt x="2749677" y="0"/>
                  </a:lnTo>
                  <a:lnTo>
                    <a:pt x="2749677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47890" y="2501824"/>
            <a:ext cx="8237971" cy="6084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4"/>
              </a:lnSpc>
            </a:pPr>
            <a:endParaRPr/>
          </a:p>
          <a:p>
            <a:pPr algn="ctr">
              <a:lnSpc>
                <a:spcPts val="3024"/>
              </a:lnSpc>
            </a:pPr>
            <a:endParaRPr/>
          </a:p>
          <a:p>
            <a:pPr algn="ctr">
              <a:lnSpc>
                <a:spcPts val="3024"/>
              </a:lnSpc>
            </a:pPr>
            <a:r>
              <a:rPr lang="en-US" sz="2160">
                <a:solidFill>
                  <a:srgbClr val="292929"/>
                </a:solidFill>
                <a:latin typeface="Open Sans 2"/>
                <a:ea typeface="Open Sans 2"/>
                <a:cs typeface="Open Sans 2"/>
                <a:sym typeface="Open Sans 2"/>
              </a:rPr>
              <a:t>AGENTES NEGOCIADORES AUTÓNOMOS  impulsados por IA, están impulsando la forma en que las empresas alcanzan acuerdos.</a:t>
            </a:r>
          </a:p>
          <a:p>
            <a:pPr algn="ctr">
              <a:lnSpc>
                <a:spcPts val="3024"/>
              </a:lnSpc>
            </a:pPr>
            <a:endParaRPr lang="en-US" sz="2160">
              <a:solidFill>
                <a:srgbClr val="292929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ctr">
              <a:lnSpc>
                <a:spcPts val="3024"/>
              </a:lnSpc>
            </a:pPr>
            <a:r>
              <a:rPr lang="en-US" sz="2160">
                <a:solidFill>
                  <a:srgbClr val="292929"/>
                </a:solidFill>
                <a:latin typeface="Open Sans 2"/>
                <a:ea typeface="Open Sans 2"/>
                <a:cs typeface="Open Sans 2"/>
                <a:sym typeface="Open Sans 2"/>
              </a:rPr>
              <a:t>AGENTES. Son capaces de negociar de manera independiente en representación de sus mandantes e implementar estrategias sofisticadas de negociación, reduciendo costos.</a:t>
            </a:r>
          </a:p>
          <a:p>
            <a:pPr algn="ctr">
              <a:lnSpc>
                <a:spcPts val="3024"/>
              </a:lnSpc>
            </a:pPr>
            <a:endParaRPr lang="en-US" sz="2160">
              <a:solidFill>
                <a:srgbClr val="292929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ctr">
              <a:lnSpc>
                <a:spcPts val="3024"/>
              </a:lnSpc>
            </a:pPr>
            <a:r>
              <a:rPr lang="en-US" sz="2160">
                <a:solidFill>
                  <a:srgbClr val="292929"/>
                </a:solidFill>
                <a:latin typeface="Open Sans 2"/>
                <a:ea typeface="Open Sans 2"/>
                <a:cs typeface="Open Sans 2"/>
                <a:sym typeface="Open Sans 2"/>
              </a:rPr>
              <a:t>EJEMPLO. WALLMART en 2022. Puso en funcionamiento una plataforma para gestionar la negociación con sus proveedores.</a:t>
            </a:r>
          </a:p>
          <a:p>
            <a:pPr algn="ctr">
              <a:lnSpc>
                <a:spcPts val="3024"/>
              </a:lnSpc>
            </a:pPr>
            <a:endParaRPr lang="en-US" sz="2160">
              <a:solidFill>
                <a:srgbClr val="292929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ctr">
              <a:lnSpc>
                <a:spcPts val="3024"/>
              </a:lnSpc>
            </a:pPr>
            <a:endParaRPr lang="en-US" sz="2160">
              <a:solidFill>
                <a:srgbClr val="292929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ctr">
              <a:lnSpc>
                <a:spcPts val="3024"/>
              </a:lnSpc>
            </a:pPr>
            <a:endParaRPr lang="en-US" sz="2160">
              <a:solidFill>
                <a:srgbClr val="292929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ctr">
              <a:lnSpc>
                <a:spcPts val="3024"/>
              </a:lnSpc>
            </a:pPr>
            <a:endParaRPr lang="en-US" sz="2160">
              <a:solidFill>
                <a:srgbClr val="292929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044445" y="5143500"/>
            <a:ext cx="354658" cy="297470"/>
          </a:xfrm>
          <a:custGeom>
            <a:avLst/>
            <a:gdLst/>
            <a:ahLst/>
            <a:cxnLst/>
            <a:rect l="l" t="t" r="r" b="b"/>
            <a:pathLst>
              <a:path w="354658" h="297470">
                <a:moveTo>
                  <a:pt x="0" y="0"/>
                </a:moveTo>
                <a:lnTo>
                  <a:pt x="354658" y="0"/>
                </a:lnTo>
                <a:lnTo>
                  <a:pt x="354658" y="297470"/>
                </a:lnTo>
                <a:lnTo>
                  <a:pt x="0" y="2974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4044445" y="3670943"/>
            <a:ext cx="340512" cy="285605"/>
          </a:xfrm>
          <a:custGeom>
            <a:avLst/>
            <a:gdLst/>
            <a:ahLst/>
            <a:cxnLst/>
            <a:rect l="l" t="t" r="r" b="b"/>
            <a:pathLst>
              <a:path w="340512" h="285605">
                <a:moveTo>
                  <a:pt x="0" y="0"/>
                </a:moveTo>
                <a:lnTo>
                  <a:pt x="340512" y="0"/>
                </a:lnTo>
                <a:lnTo>
                  <a:pt x="340512" y="285605"/>
                </a:lnTo>
                <a:lnTo>
                  <a:pt x="0" y="2856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4085744" y="6344342"/>
            <a:ext cx="313360" cy="262830"/>
          </a:xfrm>
          <a:custGeom>
            <a:avLst/>
            <a:gdLst/>
            <a:ahLst/>
            <a:cxnLst/>
            <a:rect l="l" t="t" r="r" b="b"/>
            <a:pathLst>
              <a:path w="313360" h="262830">
                <a:moveTo>
                  <a:pt x="0" y="0"/>
                </a:moveTo>
                <a:lnTo>
                  <a:pt x="313359" y="0"/>
                </a:lnTo>
                <a:lnTo>
                  <a:pt x="313359" y="262831"/>
                </a:lnTo>
                <a:lnTo>
                  <a:pt x="0" y="262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TextBox 9"/>
          <p:cNvSpPr txBox="1"/>
          <p:nvPr/>
        </p:nvSpPr>
        <p:spPr>
          <a:xfrm>
            <a:off x="12058656" y="3642368"/>
            <a:ext cx="1089834" cy="299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6"/>
              </a:lnSpc>
            </a:pPr>
            <a:r>
              <a:rPr lang="en-US" sz="179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HUMANO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21186" y="5141936"/>
            <a:ext cx="1089834" cy="299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6"/>
              </a:lnSpc>
            </a:pPr>
            <a:r>
              <a:rPr lang="en-US" sz="179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HUMANO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135304" y="3642368"/>
            <a:ext cx="1089834" cy="299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6"/>
              </a:lnSpc>
            </a:pPr>
            <a:r>
              <a:rPr lang="en-US" sz="179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HUMANO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132528" y="4948080"/>
            <a:ext cx="1541313" cy="614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6"/>
              </a:lnSpc>
            </a:pPr>
            <a:r>
              <a:rPr lang="en-US" sz="179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INTELIGENCIA </a:t>
            </a:r>
          </a:p>
          <a:p>
            <a:pPr algn="ctr">
              <a:lnSpc>
                <a:spcPts val="2506"/>
              </a:lnSpc>
            </a:pPr>
            <a:r>
              <a:rPr lang="en-US" sz="179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ARTIFICIAL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058656" y="6315767"/>
            <a:ext cx="1541313" cy="614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6"/>
              </a:lnSpc>
            </a:pPr>
            <a:r>
              <a:rPr lang="en-US" sz="179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INTELIGENCIA </a:t>
            </a:r>
          </a:p>
          <a:p>
            <a:pPr algn="ctr">
              <a:lnSpc>
                <a:spcPts val="2506"/>
              </a:lnSpc>
            </a:pPr>
            <a:r>
              <a:rPr lang="en-US" sz="179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ARTIFICIAL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135304" y="6285405"/>
            <a:ext cx="1541313" cy="614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6"/>
              </a:lnSpc>
            </a:pPr>
            <a:r>
              <a:rPr lang="en-US" sz="179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INTELIGENCIA </a:t>
            </a:r>
          </a:p>
          <a:p>
            <a:pPr algn="ctr">
              <a:lnSpc>
                <a:spcPts val="2506"/>
              </a:lnSpc>
            </a:pPr>
            <a:r>
              <a:rPr lang="en-US" sz="179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ARTIFICIAL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343039" y="1133475"/>
            <a:ext cx="19442431" cy="63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en-US" sz="4885" b="1">
                <a:solidFill>
                  <a:srgbClr val="E62355"/>
                </a:solidFill>
                <a:latin typeface="Black Mango Medium"/>
                <a:ea typeface="Black Mango Medium"/>
                <a:cs typeface="Black Mango Medium"/>
                <a:sym typeface="Black Mango Medium"/>
              </a:rPr>
              <a:t>NEGOCIACIÓN CON INTELIGENCIA ARTIFICIAL</a:t>
            </a:r>
            <a:r>
              <a:rPr lang="en-US" sz="4885" b="1">
                <a:solidFill>
                  <a:srgbClr val="292929"/>
                </a:solidFill>
                <a:latin typeface="Black Mango Medium"/>
                <a:ea typeface="Black Mango Medium"/>
                <a:cs typeface="Black Mango Medium"/>
                <a:sym typeface="Black Mango Medium"/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79623" y="1894870"/>
            <a:ext cx="7724273" cy="1843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600">
                <a:solidFill>
                  <a:srgbClr val="292929"/>
                </a:solidFill>
                <a:latin typeface="Open Sans 1"/>
                <a:ea typeface="Open Sans 1"/>
                <a:cs typeface="Open Sans 1"/>
                <a:sym typeface="Open Sans 1"/>
              </a:rPr>
              <a:t>“No obtenemos lo que queremos si no lo que negociamos”.</a:t>
            </a:r>
          </a:p>
          <a:p>
            <a:pPr algn="ctr">
              <a:lnSpc>
                <a:spcPts val="4759"/>
              </a:lnSpc>
            </a:pPr>
            <a:endParaRPr lang="en-US" sz="3600">
              <a:solidFill>
                <a:srgbClr val="2929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45176" y="5854576"/>
            <a:ext cx="10876546" cy="3103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292929"/>
                </a:solidFill>
                <a:latin typeface="Open Sans 1"/>
                <a:ea typeface="Open Sans 1"/>
                <a:cs typeface="Open Sans 1"/>
                <a:sym typeface="Open Sans 1"/>
              </a:rPr>
              <a:t>“Las tres cuartas partes de las miserias y de los malos entendidos en el mundo terminarían, si las personas se pusieran en los zapatos de los adversarios y entendieran su punto de vista” . 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292929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168640" y="3292649"/>
            <a:ext cx="10781898" cy="667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200" i="1">
                <a:solidFill>
                  <a:srgbClr val="292929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Chester Karrass.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44440" y="8159649"/>
            <a:ext cx="10693666" cy="654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200" i="1">
                <a:solidFill>
                  <a:srgbClr val="292929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Mahatma Ghandi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467199" y="635000"/>
            <a:ext cx="9852302" cy="4368800"/>
            <a:chOff x="0" y="0"/>
            <a:chExt cx="13136403" cy="5825067"/>
          </a:xfrm>
        </p:grpSpPr>
        <p:sp>
          <p:nvSpPr>
            <p:cNvPr id="7" name="Freeform 7"/>
            <p:cNvSpPr/>
            <p:nvPr/>
          </p:nvSpPr>
          <p:spPr>
            <a:xfrm>
              <a:off x="-1612773" y="0"/>
              <a:ext cx="14749018" cy="5824982"/>
            </a:xfrm>
            <a:custGeom>
              <a:avLst/>
              <a:gdLst/>
              <a:ahLst/>
              <a:cxnLst/>
              <a:rect l="l" t="t" r="r" b="b"/>
              <a:pathLst>
                <a:path w="14749018" h="5824982">
                  <a:moveTo>
                    <a:pt x="1697482" y="0"/>
                  </a:moveTo>
                  <a:lnTo>
                    <a:pt x="1731264" y="0"/>
                  </a:lnTo>
                  <a:lnTo>
                    <a:pt x="1731264" y="33909"/>
                  </a:lnTo>
                  <a:lnTo>
                    <a:pt x="1697482" y="33909"/>
                  </a:lnTo>
                  <a:close/>
                  <a:moveTo>
                    <a:pt x="1765173" y="0"/>
                  </a:moveTo>
                  <a:lnTo>
                    <a:pt x="1799082" y="0"/>
                  </a:lnTo>
                  <a:lnTo>
                    <a:pt x="1799082" y="33909"/>
                  </a:lnTo>
                  <a:lnTo>
                    <a:pt x="1765173" y="33909"/>
                  </a:lnTo>
                  <a:close/>
                  <a:moveTo>
                    <a:pt x="1832864" y="33909"/>
                  </a:moveTo>
                  <a:lnTo>
                    <a:pt x="1866773" y="33909"/>
                  </a:lnTo>
                  <a:lnTo>
                    <a:pt x="1832864" y="33909"/>
                  </a:lnTo>
                  <a:close/>
                  <a:moveTo>
                    <a:pt x="1900555" y="33909"/>
                  </a:moveTo>
                  <a:lnTo>
                    <a:pt x="1934464" y="33909"/>
                  </a:lnTo>
                  <a:lnTo>
                    <a:pt x="1900682" y="33909"/>
                  </a:lnTo>
                  <a:close/>
                  <a:moveTo>
                    <a:pt x="1968373" y="0"/>
                  </a:moveTo>
                  <a:lnTo>
                    <a:pt x="2002282" y="0"/>
                  </a:lnTo>
                  <a:lnTo>
                    <a:pt x="2002282" y="33909"/>
                  </a:lnTo>
                  <a:lnTo>
                    <a:pt x="1968373" y="33909"/>
                  </a:lnTo>
                  <a:close/>
                  <a:moveTo>
                    <a:pt x="2036064" y="33909"/>
                  </a:moveTo>
                  <a:lnTo>
                    <a:pt x="2069973" y="33909"/>
                  </a:lnTo>
                  <a:lnTo>
                    <a:pt x="2036064" y="33909"/>
                  </a:lnTo>
                  <a:close/>
                  <a:moveTo>
                    <a:pt x="2103755" y="33909"/>
                  </a:moveTo>
                  <a:lnTo>
                    <a:pt x="2137664" y="33909"/>
                  </a:lnTo>
                  <a:lnTo>
                    <a:pt x="2103882" y="33909"/>
                  </a:lnTo>
                  <a:close/>
                  <a:moveTo>
                    <a:pt x="2171573" y="0"/>
                  </a:moveTo>
                  <a:lnTo>
                    <a:pt x="2205482" y="0"/>
                  </a:lnTo>
                  <a:lnTo>
                    <a:pt x="2205482" y="33909"/>
                  </a:lnTo>
                  <a:lnTo>
                    <a:pt x="2171573" y="33909"/>
                  </a:lnTo>
                  <a:close/>
                  <a:moveTo>
                    <a:pt x="2239264" y="33909"/>
                  </a:moveTo>
                  <a:lnTo>
                    <a:pt x="2273173" y="33909"/>
                  </a:lnTo>
                  <a:lnTo>
                    <a:pt x="2239264" y="33909"/>
                  </a:lnTo>
                  <a:close/>
                  <a:moveTo>
                    <a:pt x="2306955" y="33909"/>
                  </a:moveTo>
                  <a:lnTo>
                    <a:pt x="2340864" y="33909"/>
                  </a:lnTo>
                  <a:lnTo>
                    <a:pt x="2307082" y="33909"/>
                  </a:lnTo>
                  <a:close/>
                  <a:moveTo>
                    <a:pt x="2374773" y="0"/>
                  </a:moveTo>
                  <a:lnTo>
                    <a:pt x="2408682" y="0"/>
                  </a:lnTo>
                  <a:lnTo>
                    <a:pt x="2408682" y="33909"/>
                  </a:lnTo>
                  <a:lnTo>
                    <a:pt x="2374773" y="33909"/>
                  </a:lnTo>
                  <a:close/>
                  <a:moveTo>
                    <a:pt x="2442464" y="33909"/>
                  </a:moveTo>
                  <a:lnTo>
                    <a:pt x="2476373" y="33909"/>
                  </a:lnTo>
                  <a:lnTo>
                    <a:pt x="2442464" y="33909"/>
                  </a:lnTo>
                  <a:close/>
                  <a:moveTo>
                    <a:pt x="2510155" y="33909"/>
                  </a:moveTo>
                  <a:lnTo>
                    <a:pt x="2544064" y="33909"/>
                  </a:lnTo>
                  <a:lnTo>
                    <a:pt x="2510282" y="33909"/>
                  </a:lnTo>
                  <a:close/>
                  <a:moveTo>
                    <a:pt x="2577973" y="0"/>
                  </a:moveTo>
                  <a:lnTo>
                    <a:pt x="2611882" y="0"/>
                  </a:lnTo>
                  <a:lnTo>
                    <a:pt x="2611882" y="33909"/>
                  </a:lnTo>
                  <a:lnTo>
                    <a:pt x="2577973" y="33909"/>
                  </a:lnTo>
                  <a:close/>
                  <a:moveTo>
                    <a:pt x="2645664" y="33909"/>
                  </a:moveTo>
                  <a:lnTo>
                    <a:pt x="2679573" y="33909"/>
                  </a:lnTo>
                  <a:lnTo>
                    <a:pt x="2645664" y="33909"/>
                  </a:lnTo>
                  <a:close/>
                  <a:moveTo>
                    <a:pt x="2713355" y="33909"/>
                  </a:moveTo>
                  <a:lnTo>
                    <a:pt x="2747264" y="33909"/>
                  </a:lnTo>
                  <a:lnTo>
                    <a:pt x="2713482" y="33909"/>
                  </a:lnTo>
                  <a:close/>
                  <a:moveTo>
                    <a:pt x="2781173" y="0"/>
                  </a:moveTo>
                  <a:lnTo>
                    <a:pt x="2815082" y="0"/>
                  </a:lnTo>
                  <a:lnTo>
                    <a:pt x="2815082" y="33909"/>
                  </a:lnTo>
                  <a:lnTo>
                    <a:pt x="2781173" y="33909"/>
                  </a:lnTo>
                  <a:close/>
                  <a:moveTo>
                    <a:pt x="2848864" y="33909"/>
                  </a:moveTo>
                  <a:lnTo>
                    <a:pt x="2882773" y="33909"/>
                  </a:lnTo>
                  <a:lnTo>
                    <a:pt x="2848864" y="33909"/>
                  </a:lnTo>
                  <a:close/>
                  <a:moveTo>
                    <a:pt x="2916555" y="33909"/>
                  </a:moveTo>
                  <a:lnTo>
                    <a:pt x="2950464" y="33909"/>
                  </a:lnTo>
                  <a:lnTo>
                    <a:pt x="2916555" y="33909"/>
                  </a:lnTo>
                  <a:close/>
                  <a:moveTo>
                    <a:pt x="2984373" y="0"/>
                  </a:moveTo>
                  <a:lnTo>
                    <a:pt x="3018282" y="0"/>
                  </a:lnTo>
                  <a:lnTo>
                    <a:pt x="3018282" y="33909"/>
                  </a:lnTo>
                  <a:lnTo>
                    <a:pt x="2984373" y="33909"/>
                  </a:lnTo>
                  <a:close/>
                  <a:moveTo>
                    <a:pt x="3052064" y="33909"/>
                  </a:moveTo>
                  <a:lnTo>
                    <a:pt x="3085973" y="33909"/>
                  </a:lnTo>
                  <a:lnTo>
                    <a:pt x="3052064" y="33909"/>
                  </a:lnTo>
                  <a:close/>
                  <a:moveTo>
                    <a:pt x="3119755" y="33909"/>
                  </a:moveTo>
                  <a:lnTo>
                    <a:pt x="3153664" y="33909"/>
                  </a:lnTo>
                  <a:lnTo>
                    <a:pt x="3119755" y="33909"/>
                  </a:lnTo>
                  <a:close/>
                  <a:moveTo>
                    <a:pt x="3187573" y="0"/>
                  </a:moveTo>
                  <a:lnTo>
                    <a:pt x="3221482" y="0"/>
                  </a:lnTo>
                  <a:lnTo>
                    <a:pt x="3221482" y="33909"/>
                  </a:lnTo>
                  <a:lnTo>
                    <a:pt x="3187573" y="33909"/>
                  </a:lnTo>
                  <a:close/>
                  <a:moveTo>
                    <a:pt x="3255264" y="33909"/>
                  </a:moveTo>
                  <a:lnTo>
                    <a:pt x="3289173" y="33909"/>
                  </a:lnTo>
                  <a:lnTo>
                    <a:pt x="3255264" y="33909"/>
                  </a:lnTo>
                  <a:close/>
                  <a:moveTo>
                    <a:pt x="3322955" y="33909"/>
                  </a:moveTo>
                  <a:lnTo>
                    <a:pt x="3356864" y="33909"/>
                  </a:lnTo>
                  <a:lnTo>
                    <a:pt x="3322955" y="33909"/>
                  </a:lnTo>
                  <a:close/>
                  <a:moveTo>
                    <a:pt x="3390773" y="0"/>
                  </a:moveTo>
                  <a:lnTo>
                    <a:pt x="3424682" y="0"/>
                  </a:lnTo>
                  <a:lnTo>
                    <a:pt x="3424682" y="33909"/>
                  </a:lnTo>
                  <a:lnTo>
                    <a:pt x="3390773" y="33909"/>
                  </a:lnTo>
                  <a:close/>
                  <a:moveTo>
                    <a:pt x="3458464" y="33909"/>
                  </a:moveTo>
                  <a:lnTo>
                    <a:pt x="3492373" y="33909"/>
                  </a:lnTo>
                  <a:lnTo>
                    <a:pt x="3458464" y="33909"/>
                  </a:lnTo>
                  <a:close/>
                  <a:moveTo>
                    <a:pt x="3526155" y="33909"/>
                  </a:moveTo>
                  <a:lnTo>
                    <a:pt x="3560064" y="33909"/>
                  </a:lnTo>
                  <a:lnTo>
                    <a:pt x="3526155" y="33909"/>
                  </a:lnTo>
                  <a:close/>
                  <a:moveTo>
                    <a:pt x="3593973" y="0"/>
                  </a:moveTo>
                  <a:lnTo>
                    <a:pt x="3627882" y="0"/>
                  </a:lnTo>
                  <a:lnTo>
                    <a:pt x="3627882" y="33909"/>
                  </a:lnTo>
                  <a:lnTo>
                    <a:pt x="3593973" y="33909"/>
                  </a:lnTo>
                  <a:close/>
                  <a:moveTo>
                    <a:pt x="3661664" y="33909"/>
                  </a:moveTo>
                  <a:lnTo>
                    <a:pt x="3695573" y="33909"/>
                  </a:lnTo>
                  <a:lnTo>
                    <a:pt x="3661664" y="33909"/>
                  </a:lnTo>
                  <a:close/>
                  <a:moveTo>
                    <a:pt x="3729355" y="33909"/>
                  </a:moveTo>
                  <a:lnTo>
                    <a:pt x="3763264" y="33909"/>
                  </a:lnTo>
                  <a:lnTo>
                    <a:pt x="3729355" y="33909"/>
                  </a:lnTo>
                  <a:close/>
                  <a:moveTo>
                    <a:pt x="3797173" y="0"/>
                  </a:moveTo>
                  <a:lnTo>
                    <a:pt x="3831082" y="0"/>
                  </a:lnTo>
                  <a:lnTo>
                    <a:pt x="3831082" y="33909"/>
                  </a:lnTo>
                  <a:lnTo>
                    <a:pt x="3797173" y="33909"/>
                  </a:lnTo>
                  <a:close/>
                  <a:moveTo>
                    <a:pt x="3864864" y="33909"/>
                  </a:moveTo>
                  <a:lnTo>
                    <a:pt x="3898773" y="33909"/>
                  </a:lnTo>
                  <a:lnTo>
                    <a:pt x="3864864" y="33909"/>
                  </a:lnTo>
                  <a:close/>
                  <a:moveTo>
                    <a:pt x="3932555" y="33909"/>
                  </a:moveTo>
                  <a:lnTo>
                    <a:pt x="3966464" y="33909"/>
                  </a:lnTo>
                  <a:lnTo>
                    <a:pt x="3932555" y="33909"/>
                  </a:lnTo>
                  <a:close/>
                  <a:moveTo>
                    <a:pt x="4000373" y="0"/>
                  </a:moveTo>
                  <a:lnTo>
                    <a:pt x="4034282" y="0"/>
                  </a:lnTo>
                  <a:lnTo>
                    <a:pt x="4034282" y="33909"/>
                  </a:lnTo>
                  <a:lnTo>
                    <a:pt x="4000373" y="33909"/>
                  </a:lnTo>
                  <a:close/>
                  <a:moveTo>
                    <a:pt x="4068064" y="33909"/>
                  </a:moveTo>
                  <a:lnTo>
                    <a:pt x="4101973" y="33909"/>
                  </a:lnTo>
                  <a:lnTo>
                    <a:pt x="4068064" y="33909"/>
                  </a:lnTo>
                  <a:close/>
                  <a:moveTo>
                    <a:pt x="4135755" y="33909"/>
                  </a:moveTo>
                  <a:lnTo>
                    <a:pt x="4169664" y="33909"/>
                  </a:lnTo>
                  <a:lnTo>
                    <a:pt x="4135755" y="33909"/>
                  </a:lnTo>
                  <a:close/>
                  <a:moveTo>
                    <a:pt x="4203573" y="0"/>
                  </a:moveTo>
                  <a:lnTo>
                    <a:pt x="4237482" y="0"/>
                  </a:lnTo>
                  <a:lnTo>
                    <a:pt x="4237482" y="33909"/>
                  </a:lnTo>
                  <a:lnTo>
                    <a:pt x="4203573" y="33909"/>
                  </a:lnTo>
                  <a:close/>
                  <a:moveTo>
                    <a:pt x="4271264" y="33909"/>
                  </a:moveTo>
                  <a:lnTo>
                    <a:pt x="4305173" y="33909"/>
                  </a:lnTo>
                  <a:lnTo>
                    <a:pt x="4271264" y="33909"/>
                  </a:lnTo>
                  <a:close/>
                  <a:moveTo>
                    <a:pt x="4338955" y="33909"/>
                  </a:moveTo>
                  <a:lnTo>
                    <a:pt x="4372864" y="33909"/>
                  </a:lnTo>
                  <a:lnTo>
                    <a:pt x="4338955" y="33909"/>
                  </a:lnTo>
                  <a:close/>
                  <a:moveTo>
                    <a:pt x="4406773" y="0"/>
                  </a:moveTo>
                  <a:lnTo>
                    <a:pt x="4440682" y="0"/>
                  </a:lnTo>
                  <a:lnTo>
                    <a:pt x="4440682" y="33909"/>
                  </a:lnTo>
                  <a:lnTo>
                    <a:pt x="4406773" y="33909"/>
                  </a:lnTo>
                  <a:close/>
                  <a:moveTo>
                    <a:pt x="4474464" y="33909"/>
                  </a:moveTo>
                  <a:lnTo>
                    <a:pt x="4508373" y="33909"/>
                  </a:lnTo>
                  <a:lnTo>
                    <a:pt x="4474464" y="33909"/>
                  </a:lnTo>
                  <a:close/>
                  <a:moveTo>
                    <a:pt x="4542155" y="33909"/>
                  </a:moveTo>
                  <a:lnTo>
                    <a:pt x="4576064" y="33909"/>
                  </a:lnTo>
                  <a:lnTo>
                    <a:pt x="4542155" y="33909"/>
                  </a:lnTo>
                  <a:close/>
                  <a:moveTo>
                    <a:pt x="4609973" y="0"/>
                  </a:moveTo>
                  <a:lnTo>
                    <a:pt x="4643882" y="0"/>
                  </a:lnTo>
                  <a:lnTo>
                    <a:pt x="4643882" y="33909"/>
                  </a:lnTo>
                  <a:lnTo>
                    <a:pt x="4609973" y="33909"/>
                  </a:lnTo>
                  <a:close/>
                  <a:moveTo>
                    <a:pt x="4677664" y="33909"/>
                  </a:moveTo>
                  <a:lnTo>
                    <a:pt x="4711573" y="33909"/>
                  </a:lnTo>
                  <a:lnTo>
                    <a:pt x="4677664" y="33909"/>
                  </a:lnTo>
                  <a:close/>
                  <a:moveTo>
                    <a:pt x="4745355" y="33909"/>
                  </a:moveTo>
                  <a:lnTo>
                    <a:pt x="4779264" y="33909"/>
                  </a:lnTo>
                  <a:lnTo>
                    <a:pt x="4745355" y="33909"/>
                  </a:lnTo>
                  <a:close/>
                  <a:moveTo>
                    <a:pt x="4813173" y="0"/>
                  </a:moveTo>
                  <a:lnTo>
                    <a:pt x="4847082" y="0"/>
                  </a:lnTo>
                  <a:lnTo>
                    <a:pt x="4847082" y="33909"/>
                  </a:lnTo>
                  <a:lnTo>
                    <a:pt x="4813173" y="33909"/>
                  </a:lnTo>
                  <a:close/>
                  <a:moveTo>
                    <a:pt x="4880864" y="33909"/>
                  </a:moveTo>
                  <a:lnTo>
                    <a:pt x="4914773" y="33909"/>
                  </a:lnTo>
                  <a:lnTo>
                    <a:pt x="4880864" y="33909"/>
                  </a:lnTo>
                  <a:close/>
                  <a:moveTo>
                    <a:pt x="4948555" y="33909"/>
                  </a:moveTo>
                  <a:lnTo>
                    <a:pt x="4982464" y="33909"/>
                  </a:lnTo>
                  <a:lnTo>
                    <a:pt x="4948555" y="33909"/>
                  </a:lnTo>
                  <a:close/>
                  <a:moveTo>
                    <a:pt x="5016373" y="0"/>
                  </a:moveTo>
                  <a:lnTo>
                    <a:pt x="5050282" y="0"/>
                  </a:lnTo>
                  <a:lnTo>
                    <a:pt x="5050282" y="33909"/>
                  </a:lnTo>
                  <a:lnTo>
                    <a:pt x="5016373" y="33909"/>
                  </a:lnTo>
                  <a:close/>
                  <a:moveTo>
                    <a:pt x="5084064" y="33909"/>
                  </a:moveTo>
                  <a:lnTo>
                    <a:pt x="5117973" y="33909"/>
                  </a:lnTo>
                  <a:lnTo>
                    <a:pt x="5084064" y="33909"/>
                  </a:lnTo>
                  <a:close/>
                  <a:moveTo>
                    <a:pt x="5151755" y="33909"/>
                  </a:moveTo>
                  <a:lnTo>
                    <a:pt x="5185664" y="33909"/>
                  </a:lnTo>
                  <a:lnTo>
                    <a:pt x="5151755" y="33909"/>
                  </a:lnTo>
                  <a:close/>
                  <a:moveTo>
                    <a:pt x="5219573" y="0"/>
                  </a:moveTo>
                  <a:lnTo>
                    <a:pt x="5253482" y="0"/>
                  </a:lnTo>
                  <a:lnTo>
                    <a:pt x="5253482" y="33909"/>
                  </a:lnTo>
                  <a:lnTo>
                    <a:pt x="5219573" y="33909"/>
                  </a:lnTo>
                  <a:close/>
                  <a:moveTo>
                    <a:pt x="5287264" y="33909"/>
                  </a:moveTo>
                  <a:lnTo>
                    <a:pt x="5321173" y="33909"/>
                  </a:lnTo>
                  <a:lnTo>
                    <a:pt x="5287264" y="33909"/>
                  </a:lnTo>
                  <a:close/>
                  <a:moveTo>
                    <a:pt x="5354955" y="33909"/>
                  </a:moveTo>
                  <a:lnTo>
                    <a:pt x="5388864" y="33909"/>
                  </a:lnTo>
                  <a:lnTo>
                    <a:pt x="5354955" y="33909"/>
                  </a:lnTo>
                  <a:close/>
                  <a:moveTo>
                    <a:pt x="5422773" y="0"/>
                  </a:moveTo>
                  <a:lnTo>
                    <a:pt x="5456682" y="0"/>
                  </a:lnTo>
                  <a:lnTo>
                    <a:pt x="5456682" y="33909"/>
                  </a:lnTo>
                  <a:lnTo>
                    <a:pt x="5422773" y="33909"/>
                  </a:lnTo>
                  <a:close/>
                  <a:moveTo>
                    <a:pt x="5490464" y="33909"/>
                  </a:moveTo>
                  <a:lnTo>
                    <a:pt x="5524373" y="33909"/>
                  </a:lnTo>
                  <a:lnTo>
                    <a:pt x="5490464" y="33909"/>
                  </a:lnTo>
                  <a:close/>
                  <a:moveTo>
                    <a:pt x="5558155" y="33909"/>
                  </a:moveTo>
                  <a:lnTo>
                    <a:pt x="5592064" y="33909"/>
                  </a:lnTo>
                  <a:lnTo>
                    <a:pt x="5558155" y="33909"/>
                  </a:lnTo>
                  <a:close/>
                  <a:moveTo>
                    <a:pt x="5625973" y="0"/>
                  </a:moveTo>
                  <a:lnTo>
                    <a:pt x="5659882" y="0"/>
                  </a:lnTo>
                  <a:lnTo>
                    <a:pt x="5659882" y="33909"/>
                  </a:lnTo>
                  <a:lnTo>
                    <a:pt x="5625973" y="33909"/>
                  </a:lnTo>
                  <a:close/>
                  <a:moveTo>
                    <a:pt x="5693664" y="33909"/>
                  </a:moveTo>
                  <a:lnTo>
                    <a:pt x="5727573" y="33909"/>
                  </a:lnTo>
                  <a:lnTo>
                    <a:pt x="5693664" y="33909"/>
                  </a:lnTo>
                  <a:close/>
                  <a:moveTo>
                    <a:pt x="5761355" y="33909"/>
                  </a:moveTo>
                  <a:lnTo>
                    <a:pt x="5795264" y="33909"/>
                  </a:lnTo>
                  <a:lnTo>
                    <a:pt x="5761355" y="33909"/>
                  </a:lnTo>
                  <a:close/>
                  <a:moveTo>
                    <a:pt x="5829173" y="0"/>
                  </a:moveTo>
                  <a:lnTo>
                    <a:pt x="5863082" y="0"/>
                  </a:lnTo>
                  <a:lnTo>
                    <a:pt x="5863082" y="33909"/>
                  </a:lnTo>
                  <a:lnTo>
                    <a:pt x="5829173" y="33909"/>
                  </a:lnTo>
                  <a:close/>
                  <a:moveTo>
                    <a:pt x="5896864" y="33909"/>
                  </a:moveTo>
                  <a:lnTo>
                    <a:pt x="5930773" y="33909"/>
                  </a:lnTo>
                  <a:lnTo>
                    <a:pt x="5896864" y="33909"/>
                  </a:lnTo>
                  <a:close/>
                  <a:moveTo>
                    <a:pt x="5964555" y="33909"/>
                  </a:moveTo>
                  <a:lnTo>
                    <a:pt x="5998464" y="33909"/>
                  </a:lnTo>
                  <a:lnTo>
                    <a:pt x="5964555" y="33909"/>
                  </a:lnTo>
                  <a:close/>
                  <a:moveTo>
                    <a:pt x="6032373" y="0"/>
                  </a:moveTo>
                  <a:lnTo>
                    <a:pt x="6066282" y="0"/>
                  </a:lnTo>
                  <a:lnTo>
                    <a:pt x="6066282" y="33909"/>
                  </a:lnTo>
                  <a:lnTo>
                    <a:pt x="6032373" y="33909"/>
                  </a:lnTo>
                  <a:close/>
                  <a:moveTo>
                    <a:pt x="6100064" y="33909"/>
                  </a:moveTo>
                  <a:lnTo>
                    <a:pt x="6133973" y="33909"/>
                  </a:lnTo>
                  <a:lnTo>
                    <a:pt x="6100064" y="33909"/>
                  </a:lnTo>
                  <a:close/>
                  <a:moveTo>
                    <a:pt x="6167755" y="33909"/>
                  </a:moveTo>
                  <a:lnTo>
                    <a:pt x="6201664" y="33909"/>
                  </a:lnTo>
                  <a:lnTo>
                    <a:pt x="6167755" y="33909"/>
                  </a:lnTo>
                  <a:close/>
                  <a:moveTo>
                    <a:pt x="6235573" y="0"/>
                  </a:moveTo>
                  <a:lnTo>
                    <a:pt x="6269482" y="0"/>
                  </a:lnTo>
                  <a:lnTo>
                    <a:pt x="6269482" y="33909"/>
                  </a:lnTo>
                  <a:lnTo>
                    <a:pt x="6235573" y="33909"/>
                  </a:lnTo>
                  <a:close/>
                  <a:moveTo>
                    <a:pt x="6303264" y="33909"/>
                  </a:moveTo>
                  <a:lnTo>
                    <a:pt x="6337173" y="33909"/>
                  </a:lnTo>
                  <a:lnTo>
                    <a:pt x="6303264" y="33909"/>
                  </a:lnTo>
                  <a:close/>
                  <a:moveTo>
                    <a:pt x="6370955" y="33909"/>
                  </a:moveTo>
                  <a:lnTo>
                    <a:pt x="6404864" y="33909"/>
                  </a:lnTo>
                  <a:lnTo>
                    <a:pt x="6370955" y="33909"/>
                  </a:lnTo>
                  <a:close/>
                  <a:moveTo>
                    <a:pt x="6438773" y="0"/>
                  </a:moveTo>
                  <a:lnTo>
                    <a:pt x="6472682" y="0"/>
                  </a:lnTo>
                  <a:lnTo>
                    <a:pt x="6472682" y="33909"/>
                  </a:lnTo>
                  <a:lnTo>
                    <a:pt x="6438773" y="33909"/>
                  </a:lnTo>
                  <a:close/>
                  <a:moveTo>
                    <a:pt x="6506464" y="33909"/>
                  </a:moveTo>
                  <a:lnTo>
                    <a:pt x="6540373" y="33909"/>
                  </a:lnTo>
                  <a:lnTo>
                    <a:pt x="6506464" y="33909"/>
                  </a:lnTo>
                  <a:close/>
                  <a:moveTo>
                    <a:pt x="6574155" y="33909"/>
                  </a:moveTo>
                  <a:lnTo>
                    <a:pt x="6608064" y="33909"/>
                  </a:lnTo>
                  <a:lnTo>
                    <a:pt x="6574155" y="33909"/>
                  </a:lnTo>
                  <a:close/>
                  <a:moveTo>
                    <a:pt x="6641973" y="0"/>
                  </a:moveTo>
                  <a:lnTo>
                    <a:pt x="6675882" y="0"/>
                  </a:lnTo>
                  <a:lnTo>
                    <a:pt x="6675882" y="33909"/>
                  </a:lnTo>
                  <a:lnTo>
                    <a:pt x="6641973" y="33909"/>
                  </a:lnTo>
                  <a:close/>
                  <a:moveTo>
                    <a:pt x="6709664" y="33909"/>
                  </a:moveTo>
                  <a:lnTo>
                    <a:pt x="6743573" y="33909"/>
                  </a:lnTo>
                  <a:lnTo>
                    <a:pt x="6709664" y="33909"/>
                  </a:lnTo>
                  <a:close/>
                  <a:moveTo>
                    <a:pt x="6777355" y="33909"/>
                  </a:moveTo>
                  <a:lnTo>
                    <a:pt x="6811264" y="33909"/>
                  </a:lnTo>
                  <a:lnTo>
                    <a:pt x="6777355" y="33909"/>
                  </a:lnTo>
                  <a:close/>
                  <a:moveTo>
                    <a:pt x="6845173" y="0"/>
                  </a:moveTo>
                  <a:lnTo>
                    <a:pt x="6879082" y="0"/>
                  </a:lnTo>
                  <a:lnTo>
                    <a:pt x="6879082" y="33909"/>
                  </a:lnTo>
                  <a:lnTo>
                    <a:pt x="6845173" y="33909"/>
                  </a:lnTo>
                  <a:close/>
                  <a:moveTo>
                    <a:pt x="6912864" y="33909"/>
                  </a:moveTo>
                  <a:lnTo>
                    <a:pt x="6946773" y="33909"/>
                  </a:lnTo>
                  <a:lnTo>
                    <a:pt x="6912864" y="33909"/>
                  </a:lnTo>
                  <a:close/>
                  <a:moveTo>
                    <a:pt x="6980555" y="33909"/>
                  </a:moveTo>
                  <a:lnTo>
                    <a:pt x="7014464" y="33909"/>
                  </a:lnTo>
                  <a:lnTo>
                    <a:pt x="6980555" y="33909"/>
                  </a:lnTo>
                  <a:close/>
                  <a:moveTo>
                    <a:pt x="7048373" y="0"/>
                  </a:moveTo>
                  <a:lnTo>
                    <a:pt x="7082282" y="0"/>
                  </a:lnTo>
                  <a:lnTo>
                    <a:pt x="7082282" y="33909"/>
                  </a:lnTo>
                  <a:lnTo>
                    <a:pt x="7048373" y="33909"/>
                  </a:lnTo>
                  <a:close/>
                  <a:moveTo>
                    <a:pt x="7116064" y="33909"/>
                  </a:moveTo>
                  <a:lnTo>
                    <a:pt x="7149973" y="33909"/>
                  </a:lnTo>
                  <a:lnTo>
                    <a:pt x="7116064" y="33909"/>
                  </a:lnTo>
                  <a:close/>
                  <a:moveTo>
                    <a:pt x="7183755" y="33909"/>
                  </a:moveTo>
                  <a:lnTo>
                    <a:pt x="7217664" y="33909"/>
                  </a:lnTo>
                  <a:lnTo>
                    <a:pt x="7183755" y="33909"/>
                  </a:lnTo>
                  <a:close/>
                  <a:moveTo>
                    <a:pt x="7251573" y="0"/>
                  </a:moveTo>
                  <a:lnTo>
                    <a:pt x="7285482" y="0"/>
                  </a:lnTo>
                  <a:lnTo>
                    <a:pt x="7285482" y="33909"/>
                  </a:lnTo>
                  <a:lnTo>
                    <a:pt x="7251573" y="33909"/>
                  </a:lnTo>
                  <a:close/>
                  <a:moveTo>
                    <a:pt x="7319264" y="33909"/>
                  </a:moveTo>
                  <a:lnTo>
                    <a:pt x="7353173" y="33909"/>
                  </a:lnTo>
                  <a:lnTo>
                    <a:pt x="7319264" y="33909"/>
                  </a:lnTo>
                  <a:close/>
                  <a:moveTo>
                    <a:pt x="7386955" y="33909"/>
                  </a:moveTo>
                  <a:lnTo>
                    <a:pt x="7420864" y="33909"/>
                  </a:lnTo>
                  <a:lnTo>
                    <a:pt x="7386955" y="33909"/>
                  </a:lnTo>
                  <a:close/>
                  <a:moveTo>
                    <a:pt x="7454773" y="0"/>
                  </a:moveTo>
                  <a:lnTo>
                    <a:pt x="7488682" y="0"/>
                  </a:lnTo>
                  <a:lnTo>
                    <a:pt x="7488682" y="33909"/>
                  </a:lnTo>
                  <a:lnTo>
                    <a:pt x="7454773" y="33909"/>
                  </a:lnTo>
                  <a:close/>
                  <a:moveTo>
                    <a:pt x="7522464" y="33909"/>
                  </a:moveTo>
                  <a:lnTo>
                    <a:pt x="7556373" y="33909"/>
                  </a:lnTo>
                  <a:lnTo>
                    <a:pt x="7522464" y="33909"/>
                  </a:lnTo>
                  <a:close/>
                  <a:moveTo>
                    <a:pt x="7590155" y="33909"/>
                  </a:moveTo>
                  <a:lnTo>
                    <a:pt x="7624064" y="33909"/>
                  </a:lnTo>
                  <a:lnTo>
                    <a:pt x="7590155" y="33909"/>
                  </a:lnTo>
                  <a:close/>
                  <a:moveTo>
                    <a:pt x="7657973" y="0"/>
                  </a:moveTo>
                  <a:lnTo>
                    <a:pt x="7691882" y="0"/>
                  </a:lnTo>
                  <a:lnTo>
                    <a:pt x="7691882" y="33909"/>
                  </a:lnTo>
                  <a:lnTo>
                    <a:pt x="7657973" y="33909"/>
                  </a:lnTo>
                  <a:close/>
                  <a:moveTo>
                    <a:pt x="7725664" y="33909"/>
                  </a:moveTo>
                  <a:lnTo>
                    <a:pt x="7759573" y="33909"/>
                  </a:lnTo>
                  <a:lnTo>
                    <a:pt x="7725664" y="33909"/>
                  </a:lnTo>
                  <a:close/>
                  <a:moveTo>
                    <a:pt x="7793355" y="33909"/>
                  </a:moveTo>
                  <a:lnTo>
                    <a:pt x="7827264" y="33909"/>
                  </a:lnTo>
                  <a:lnTo>
                    <a:pt x="7793355" y="33909"/>
                  </a:lnTo>
                  <a:close/>
                  <a:moveTo>
                    <a:pt x="7861173" y="0"/>
                  </a:moveTo>
                  <a:lnTo>
                    <a:pt x="7895082" y="0"/>
                  </a:lnTo>
                  <a:lnTo>
                    <a:pt x="7895082" y="33909"/>
                  </a:lnTo>
                  <a:lnTo>
                    <a:pt x="7861173" y="33909"/>
                  </a:lnTo>
                  <a:close/>
                  <a:moveTo>
                    <a:pt x="7928864" y="33909"/>
                  </a:moveTo>
                  <a:lnTo>
                    <a:pt x="7962773" y="33909"/>
                  </a:lnTo>
                  <a:lnTo>
                    <a:pt x="7928864" y="33909"/>
                  </a:lnTo>
                  <a:close/>
                  <a:moveTo>
                    <a:pt x="7996555" y="33909"/>
                  </a:moveTo>
                  <a:lnTo>
                    <a:pt x="8030464" y="33909"/>
                  </a:lnTo>
                  <a:lnTo>
                    <a:pt x="7996555" y="33909"/>
                  </a:lnTo>
                  <a:close/>
                  <a:moveTo>
                    <a:pt x="8064373" y="0"/>
                  </a:moveTo>
                  <a:lnTo>
                    <a:pt x="8098282" y="0"/>
                  </a:lnTo>
                  <a:lnTo>
                    <a:pt x="8098282" y="33909"/>
                  </a:lnTo>
                  <a:lnTo>
                    <a:pt x="8064373" y="33909"/>
                  </a:lnTo>
                  <a:close/>
                  <a:moveTo>
                    <a:pt x="8132064" y="33909"/>
                  </a:moveTo>
                  <a:lnTo>
                    <a:pt x="8165973" y="33909"/>
                  </a:lnTo>
                  <a:lnTo>
                    <a:pt x="8132064" y="33909"/>
                  </a:lnTo>
                  <a:close/>
                  <a:moveTo>
                    <a:pt x="8199755" y="33909"/>
                  </a:moveTo>
                  <a:lnTo>
                    <a:pt x="8233664" y="33909"/>
                  </a:lnTo>
                  <a:lnTo>
                    <a:pt x="8199755" y="33909"/>
                  </a:lnTo>
                  <a:close/>
                  <a:moveTo>
                    <a:pt x="8267573" y="0"/>
                  </a:moveTo>
                  <a:lnTo>
                    <a:pt x="8301482" y="0"/>
                  </a:lnTo>
                  <a:lnTo>
                    <a:pt x="8301482" y="33909"/>
                  </a:lnTo>
                  <a:lnTo>
                    <a:pt x="8267573" y="33909"/>
                  </a:lnTo>
                  <a:close/>
                  <a:moveTo>
                    <a:pt x="8335264" y="33909"/>
                  </a:moveTo>
                  <a:lnTo>
                    <a:pt x="8369173" y="33909"/>
                  </a:lnTo>
                  <a:lnTo>
                    <a:pt x="8335264" y="33909"/>
                  </a:lnTo>
                  <a:close/>
                  <a:moveTo>
                    <a:pt x="8402955" y="33909"/>
                  </a:moveTo>
                  <a:lnTo>
                    <a:pt x="8436864" y="33909"/>
                  </a:lnTo>
                  <a:lnTo>
                    <a:pt x="8402955" y="33909"/>
                  </a:lnTo>
                  <a:close/>
                  <a:moveTo>
                    <a:pt x="8470773" y="0"/>
                  </a:moveTo>
                  <a:lnTo>
                    <a:pt x="8504682" y="0"/>
                  </a:lnTo>
                  <a:lnTo>
                    <a:pt x="8504682" y="33909"/>
                  </a:lnTo>
                  <a:lnTo>
                    <a:pt x="8470773" y="33909"/>
                  </a:lnTo>
                  <a:close/>
                  <a:moveTo>
                    <a:pt x="8538464" y="33909"/>
                  </a:moveTo>
                  <a:lnTo>
                    <a:pt x="8572373" y="33909"/>
                  </a:lnTo>
                  <a:lnTo>
                    <a:pt x="8538464" y="33909"/>
                  </a:lnTo>
                  <a:close/>
                  <a:moveTo>
                    <a:pt x="8606155" y="33909"/>
                  </a:moveTo>
                  <a:lnTo>
                    <a:pt x="8640064" y="33909"/>
                  </a:lnTo>
                  <a:lnTo>
                    <a:pt x="8606155" y="33909"/>
                  </a:lnTo>
                  <a:close/>
                  <a:moveTo>
                    <a:pt x="8673973" y="0"/>
                  </a:moveTo>
                  <a:lnTo>
                    <a:pt x="8707882" y="0"/>
                  </a:lnTo>
                  <a:lnTo>
                    <a:pt x="8707882" y="33909"/>
                  </a:lnTo>
                  <a:lnTo>
                    <a:pt x="8673973" y="33909"/>
                  </a:lnTo>
                  <a:close/>
                  <a:moveTo>
                    <a:pt x="8741664" y="33909"/>
                  </a:moveTo>
                  <a:lnTo>
                    <a:pt x="8775573" y="33909"/>
                  </a:lnTo>
                  <a:lnTo>
                    <a:pt x="8741664" y="33909"/>
                  </a:lnTo>
                  <a:close/>
                  <a:moveTo>
                    <a:pt x="8809355" y="33909"/>
                  </a:moveTo>
                  <a:lnTo>
                    <a:pt x="8843264" y="33909"/>
                  </a:lnTo>
                  <a:lnTo>
                    <a:pt x="8809355" y="33909"/>
                  </a:lnTo>
                  <a:close/>
                  <a:moveTo>
                    <a:pt x="8877173" y="0"/>
                  </a:moveTo>
                  <a:lnTo>
                    <a:pt x="8911082" y="0"/>
                  </a:lnTo>
                  <a:lnTo>
                    <a:pt x="8911082" y="33909"/>
                  </a:lnTo>
                  <a:lnTo>
                    <a:pt x="8877173" y="33909"/>
                  </a:lnTo>
                  <a:close/>
                  <a:moveTo>
                    <a:pt x="8944864" y="33909"/>
                  </a:moveTo>
                  <a:lnTo>
                    <a:pt x="8978773" y="33909"/>
                  </a:lnTo>
                  <a:lnTo>
                    <a:pt x="8944864" y="33909"/>
                  </a:lnTo>
                  <a:close/>
                  <a:moveTo>
                    <a:pt x="9012555" y="33909"/>
                  </a:moveTo>
                  <a:lnTo>
                    <a:pt x="9046464" y="33909"/>
                  </a:lnTo>
                  <a:lnTo>
                    <a:pt x="9012555" y="33909"/>
                  </a:lnTo>
                  <a:close/>
                  <a:moveTo>
                    <a:pt x="9080373" y="0"/>
                  </a:moveTo>
                  <a:lnTo>
                    <a:pt x="9114282" y="0"/>
                  </a:lnTo>
                  <a:lnTo>
                    <a:pt x="9114282" y="33909"/>
                  </a:lnTo>
                  <a:lnTo>
                    <a:pt x="9080373" y="33909"/>
                  </a:lnTo>
                  <a:close/>
                  <a:moveTo>
                    <a:pt x="9148064" y="33909"/>
                  </a:moveTo>
                  <a:lnTo>
                    <a:pt x="9181973" y="33909"/>
                  </a:lnTo>
                  <a:lnTo>
                    <a:pt x="9148064" y="33909"/>
                  </a:lnTo>
                  <a:close/>
                  <a:moveTo>
                    <a:pt x="9215755" y="33909"/>
                  </a:moveTo>
                  <a:lnTo>
                    <a:pt x="9249664" y="33909"/>
                  </a:lnTo>
                  <a:lnTo>
                    <a:pt x="9215755" y="33909"/>
                  </a:lnTo>
                  <a:close/>
                  <a:moveTo>
                    <a:pt x="9283573" y="0"/>
                  </a:moveTo>
                  <a:lnTo>
                    <a:pt x="9317482" y="0"/>
                  </a:lnTo>
                  <a:lnTo>
                    <a:pt x="9317482" y="33909"/>
                  </a:lnTo>
                  <a:lnTo>
                    <a:pt x="9283573" y="33909"/>
                  </a:lnTo>
                  <a:close/>
                  <a:moveTo>
                    <a:pt x="9351264" y="33909"/>
                  </a:moveTo>
                  <a:lnTo>
                    <a:pt x="9385173" y="33909"/>
                  </a:lnTo>
                  <a:lnTo>
                    <a:pt x="9351264" y="33909"/>
                  </a:lnTo>
                  <a:close/>
                  <a:moveTo>
                    <a:pt x="9418955" y="33909"/>
                  </a:moveTo>
                  <a:lnTo>
                    <a:pt x="9452864" y="33909"/>
                  </a:lnTo>
                  <a:lnTo>
                    <a:pt x="9418955" y="33909"/>
                  </a:lnTo>
                  <a:close/>
                  <a:moveTo>
                    <a:pt x="9486773" y="0"/>
                  </a:moveTo>
                  <a:lnTo>
                    <a:pt x="9520682" y="0"/>
                  </a:lnTo>
                  <a:lnTo>
                    <a:pt x="9520682" y="33909"/>
                  </a:lnTo>
                  <a:lnTo>
                    <a:pt x="9486773" y="33909"/>
                  </a:lnTo>
                  <a:close/>
                  <a:moveTo>
                    <a:pt x="9554464" y="33909"/>
                  </a:moveTo>
                  <a:lnTo>
                    <a:pt x="9588373" y="33909"/>
                  </a:lnTo>
                  <a:lnTo>
                    <a:pt x="9554464" y="33909"/>
                  </a:lnTo>
                  <a:close/>
                  <a:moveTo>
                    <a:pt x="9622155" y="33909"/>
                  </a:moveTo>
                  <a:lnTo>
                    <a:pt x="9656064" y="33909"/>
                  </a:lnTo>
                  <a:lnTo>
                    <a:pt x="9622155" y="33909"/>
                  </a:lnTo>
                  <a:close/>
                  <a:moveTo>
                    <a:pt x="9689973" y="0"/>
                  </a:moveTo>
                  <a:lnTo>
                    <a:pt x="9723882" y="0"/>
                  </a:lnTo>
                  <a:lnTo>
                    <a:pt x="9723882" y="33909"/>
                  </a:lnTo>
                  <a:lnTo>
                    <a:pt x="9689973" y="33909"/>
                  </a:lnTo>
                  <a:close/>
                  <a:moveTo>
                    <a:pt x="9757664" y="33909"/>
                  </a:moveTo>
                  <a:lnTo>
                    <a:pt x="9791573" y="33909"/>
                  </a:lnTo>
                  <a:lnTo>
                    <a:pt x="9757664" y="33909"/>
                  </a:lnTo>
                  <a:close/>
                  <a:moveTo>
                    <a:pt x="9825355" y="33909"/>
                  </a:moveTo>
                  <a:lnTo>
                    <a:pt x="9859264" y="33909"/>
                  </a:lnTo>
                  <a:lnTo>
                    <a:pt x="9825355" y="33909"/>
                  </a:lnTo>
                  <a:close/>
                  <a:moveTo>
                    <a:pt x="9893173" y="0"/>
                  </a:moveTo>
                  <a:lnTo>
                    <a:pt x="9927082" y="0"/>
                  </a:lnTo>
                  <a:lnTo>
                    <a:pt x="9927082" y="33909"/>
                  </a:lnTo>
                  <a:lnTo>
                    <a:pt x="9893173" y="33909"/>
                  </a:lnTo>
                  <a:close/>
                  <a:moveTo>
                    <a:pt x="9960864" y="33909"/>
                  </a:moveTo>
                  <a:lnTo>
                    <a:pt x="9994773" y="33909"/>
                  </a:lnTo>
                  <a:lnTo>
                    <a:pt x="9960864" y="33909"/>
                  </a:lnTo>
                  <a:close/>
                  <a:moveTo>
                    <a:pt x="10028555" y="33909"/>
                  </a:moveTo>
                  <a:lnTo>
                    <a:pt x="10062464" y="33909"/>
                  </a:lnTo>
                  <a:lnTo>
                    <a:pt x="10028555" y="33909"/>
                  </a:lnTo>
                  <a:close/>
                  <a:moveTo>
                    <a:pt x="10096373" y="0"/>
                  </a:moveTo>
                  <a:lnTo>
                    <a:pt x="10130282" y="0"/>
                  </a:lnTo>
                  <a:lnTo>
                    <a:pt x="10130282" y="33909"/>
                  </a:lnTo>
                  <a:lnTo>
                    <a:pt x="10096373" y="33909"/>
                  </a:lnTo>
                  <a:close/>
                  <a:moveTo>
                    <a:pt x="10164064" y="33909"/>
                  </a:moveTo>
                  <a:lnTo>
                    <a:pt x="10197973" y="33909"/>
                  </a:lnTo>
                  <a:lnTo>
                    <a:pt x="10164064" y="33909"/>
                  </a:lnTo>
                  <a:close/>
                  <a:moveTo>
                    <a:pt x="10231755" y="33909"/>
                  </a:moveTo>
                  <a:lnTo>
                    <a:pt x="10265664" y="33909"/>
                  </a:lnTo>
                  <a:lnTo>
                    <a:pt x="10231755" y="33909"/>
                  </a:lnTo>
                  <a:close/>
                  <a:moveTo>
                    <a:pt x="10299573" y="0"/>
                  </a:moveTo>
                  <a:lnTo>
                    <a:pt x="10333482" y="0"/>
                  </a:lnTo>
                  <a:lnTo>
                    <a:pt x="10333482" y="33909"/>
                  </a:lnTo>
                  <a:lnTo>
                    <a:pt x="10299573" y="33909"/>
                  </a:lnTo>
                  <a:close/>
                  <a:moveTo>
                    <a:pt x="10367264" y="33909"/>
                  </a:moveTo>
                  <a:lnTo>
                    <a:pt x="10401173" y="33909"/>
                  </a:lnTo>
                  <a:lnTo>
                    <a:pt x="10367264" y="33909"/>
                  </a:lnTo>
                  <a:close/>
                  <a:moveTo>
                    <a:pt x="10434955" y="33909"/>
                  </a:moveTo>
                  <a:lnTo>
                    <a:pt x="10468864" y="33909"/>
                  </a:lnTo>
                  <a:lnTo>
                    <a:pt x="10434955" y="33909"/>
                  </a:lnTo>
                  <a:close/>
                  <a:moveTo>
                    <a:pt x="10502773" y="0"/>
                  </a:moveTo>
                  <a:lnTo>
                    <a:pt x="10536682" y="0"/>
                  </a:lnTo>
                  <a:lnTo>
                    <a:pt x="10536682" y="33909"/>
                  </a:lnTo>
                  <a:lnTo>
                    <a:pt x="10502773" y="33909"/>
                  </a:lnTo>
                  <a:close/>
                  <a:moveTo>
                    <a:pt x="10570464" y="33909"/>
                  </a:moveTo>
                  <a:lnTo>
                    <a:pt x="10604373" y="33909"/>
                  </a:lnTo>
                  <a:lnTo>
                    <a:pt x="10570464" y="33909"/>
                  </a:lnTo>
                  <a:close/>
                  <a:moveTo>
                    <a:pt x="10638155" y="33909"/>
                  </a:moveTo>
                  <a:lnTo>
                    <a:pt x="10672064" y="33909"/>
                  </a:lnTo>
                  <a:lnTo>
                    <a:pt x="10638155" y="33909"/>
                  </a:lnTo>
                  <a:close/>
                  <a:moveTo>
                    <a:pt x="10705973" y="0"/>
                  </a:moveTo>
                  <a:lnTo>
                    <a:pt x="10739882" y="0"/>
                  </a:lnTo>
                  <a:lnTo>
                    <a:pt x="10739882" y="33909"/>
                  </a:lnTo>
                  <a:lnTo>
                    <a:pt x="10705973" y="33909"/>
                  </a:lnTo>
                  <a:close/>
                  <a:moveTo>
                    <a:pt x="10773664" y="33909"/>
                  </a:moveTo>
                  <a:lnTo>
                    <a:pt x="10807573" y="33909"/>
                  </a:lnTo>
                  <a:lnTo>
                    <a:pt x="10773664" y="33909"/>
                  </a:lnTo>
                  <a:close/>
                  <a:moveTo>
                    <a:pt x="10841355" y="33909"/>
                  </a:moveTo>
                  <a:lnTo>
                    <a:pt x="10875264" y="33909"/>
                  </a:lnTo>
                  <a:lnTo>
                    <a:pt x="10841355" y="33909"/>
                  </a:lnTo>
                  <a:close/>
                  <a:moveTo>
                    <a:pt x="10909173" y="0"/>
                  </a:moveTo>
                  <a:lnTo>
                    <a:pt x="10943082" y="0"/>
                  </a:lnTo>
                  <a:lnTo>
                    <a:pt x="10943082" y="33909"/>
                  </a:lnTo>
                  <a:lnTo>
                    <a:pt x="10909173" y="33909"/>
                  </a:lnTo>
                  <a:close/>
                  <a:moveTo>
                    <a:pt x="10976864" y="33909"/>
                  </a:moveTo>
                  <a:lnTo>
                    <a:pt x="11010773" y="33909"/>
                  </a:lnTo>
                  <a:lnTo>
                    <a:pt x="10976864" y="33909"/>
                  </a:lnTo>
                  <a:close/>
                  <a:moveTo>
                    <a:pt x="11044555" y="33909"/>
                  </a:moveTo>
                  <a:lnTo>
                    <a:pt x="11078464" y="33909"/>
                  </a:lnTo>
                  <a:lnTo>
                    <a:pt x="11044555" y="33909"/>
                  </a:lnTo>
                  <a:close/>
                  <a:moveTo>
                    <a:pt x="11112373" y="0"/>
                  </a:moveTo>
                  <a:lnTo>
                    <a:pt x="11146282" y="0"/>
                  </a:lnTo>
                  <a:lnTo>
                    <a:pt x="11146282" y="33909"/>
                  </a:lnTo>
                  <a:lnTo>
                    <a:pt x="11112373" y="33909"/>
                  </a:lnTo>
                  <a:close/>
                  <a:moveTo>
                    <a:pt x="11180064" y="33909"/>
                  </a:moveTo>
                  <a:lnTo>
                    <a:pt x="11213973" y="33909"/>
                  </a:lnTo>
                  <a:lnTo>
                    <a:pt x="11180064" y="33909"/>
                  </a:lnTo>
                  <a:close/>
                  <a:moveTo>
                    <a:pt x="11247755" y="33909"/>
                  </a:moveTo>
                  <a:lnTo>
                    <a:pt x="11281664" y="33909"/>
                  </a:lnTo>
                  <a:lnTo>
                    <a:pt x="11247755" y="33909"/>
                  </a:lnTo>
                  <a:close/>
                  <a:moveTo>
                    <a:pt x="11315573" y="0"/>
                  </a:moveTo>
                  <a:lnTo>
                    <a:pt x="11349482" y="0"/>
                  </a:lnTo>
                  <a:lnTo>
                    <a:pt x="11349482" y="33909"/>
                  </a:lnTo>
                  <a:lnTo>
                    <a:pt x="11315573" y="33909"/>
                  </a:lnTo>
                  <a:close/>
                  <a:moveTo>
                    <a:pt x="11383264" y="33909"/>
                  </a:moveTo>
                  <a:lnTo>
                    <a:pt x="11417173" y="33909"/>
                  </a:lnTo>
                  <a:lnTo>
                    <a:pt x="11383264" y="33909"/>
                  </a:lnTo>
                  <a:close/>
                  <a:moveTo>
                    <a:pt x="11450955" y="33909"/>
                  </a:moveTo>
                  <a:lnTo>
                    <a:pt x="11484864" y="33909"/>
                  </a:lnTo>
                  <a:lnTo>
                    <a:pt x="11450955" y="33909"/>
                  </a:lnTo>
                  <a:close/>
                  <a:moveTo>
                    <a:pt x="11518773" y="0"/>
                  </a:moveTo>
                  <a:lnTo>
                    <a:pt x="11552682" y="0"/>
                  </a:lnTo>
                  <a:lnTo>
                    <a:pt x="11552682" y="33909"/>
                  </a:lnTo>
                  <a:lnTo>
                    <a:pt x="11518773" y="33909"/>
                  </a:lnTo>
                  <a:close/>
                  <a:moveTo>
                    <a:pt x="11586464" y="33909"/>
                  </a:moveTo>
                  <a:lnTo>
                    <a:pt x="11620373" y="33909"/>
                  </a:lnTo>
                  <a:lnTo>
                    <a:pt x="11586464" y="33909"/>
                  </a:lnTo>
                  <a:close/>
                  <a:moveTo>
                    <a:pt x="11654155" y="33909"/>
                  </a:moveTo>
                  <a:lnTo>
                    <a:pt x="11688064" y="33909"/>
                  </a:lnTo>
                  <a:lnTo>
                    <a:pt x="11654155" y="33909"/>
                  </a:lnTo>
                  <a:close/>
                  <a:moveTo>
                    <a:pt x="11721973" y="0"/>
                  </a:moveTo>
                  <a:lnTo>
                    <a:pt x="11755882" y="0"/>
                  </a:lnTo>
                  <a:lnTo>
                    <a:pt x="11755882" y="33909"/>
                  </a:lnTo>
                  <a:lnTo>
                    <a:pt x="11721973" y="33909"/>
                  </a:lnTo>
                  <a:close/>
                  <a:moveTo>
                    <a:pt x="11789664" y="33909"/>
                  </a:moveTo>
                  <a:lnTo>
                    <a:pt x="11823573" y="33909"/>
                  </a:lnTo>
                  <a:lnTo>
                    <a:pt x="11789664" y="33909"/>
                  </a:lnTo>
                  <a:close/>
                  <a:moveTo>
                    <a:pt x="11857355" y="33909"/>
                  </a:moveTo>
                  <a:lnTo>
                    <a:pt x="11891264" y="33909"/>
                  </a:lnTo>
                  <a:lnTo>
                    <a:pt x="11857355" y="33909"/>
                  </a:lnTo>
                  <a:close/>
                  <a:moveTo>
                    <a:pt x="11925173" y="0"/>
                  </a:moveTo>
                  <a:lnTo>
                    <a:pt x="11959082" y="0"/>
                  </a:lnTo>
                  <a:lnTo>
                    <a:pt x="11959082" y="33909"/>
                  </a:lnTo>
                  <a:lnTo>
                    <a:pt x="11925173" y="33909"/>
                  </a:lnTo>
                  <a:close/>
                  <a:moveTo>
                    <a:pt x="11992864" y="33909"/>
                  </a:moveTo>
                  <a:lnTo>
                    <a:pt x="12026773" y="33909"/>
                  </a:lnTo>
                  <a:lnTo>
                    <a:pt x="11992864" y="33909"/>
                  </a:lnTo>
                  <a:close/>
                  <a:moveTo>
                    <a:pt x="12060555" y="33909"/>
                  </a:moveTo>
                  <a:lnTo>
                    <a:pt x="12094464" y="33909"/>
                  </a:lnTo>
                  <a:lnTo>
                    <a:pt x="12060555" y="33909"/>
                  </a:lnTo>
                  <a:close/>
                  <a:moveTo>
                    <a:pt x="12128373" y="0"/>
                  </a:moveTo>
                  <a:lnTo>
                    <a:pt x="12162282" y="0"/>
                  </a:lnTo>
                  <a:lnTo>
                    <a:pt x="12162282" y="33909"/>
                  </a:lnTo>
                  <a:lnTo>
                    <a:pt x="12128373" y="33909"/>
                  </a:lnTo>
                  <a:close/>
                  <a:moveTo>
                    <a:pt x="12196064" y="33909"/>
                  </a:moveTo>
                  <a:lnTo>
                    <a:pt x="12229973" y="33909"/>
                  </a:lnTo>
                  <a:lnTo>
                    <a:pt x="12196064" y="33909"/>
                  </a:lnTo>
                  <a:close/>
                  <a:moveTo>
                    <a:pt x="12263755" y="33909"/>
                  </a:moveTo>
                  <a:lnTo>
                    <a:pt x="12297664" y="33909"/>
                  </a:lnTo>
                  <a:lnTo>
                    <a:pt x="12263755" y="33909"/>
                  </a:lnTo>
                  <a:close/>
                  <a:moveTo>
                    <a:pt x="12331573" y="0"/>
                  </a:moveTo>
                  <a:lnTo>
                    <a:pt x="12365482" y="0"/>
                  </a:lnTo>
                  <a:lnTo>
                    <a:pt x="12365482" y="33909"/>
                  </a:lnTo>
                  <a:lnTo>
                    <a:pt x="12331573" y="33909"/>
                  </a:lnTo>
                  <a:close/>
                  <a:moveTo>
                    <a:pt x="12399264" y="33909"/>
                  </a:moveTo>
                  <a:lnTo>
                    <a:pt x="12433173" y="33909"/>
                  </a:lnTo>
                  <a:lnTo>
                    <a:pt x="12399264" y="33909"/>
                  </a:lnTo>
                  <a:close/>
                  <a:moveTo>
                    <a:pt x="12466955" y="33909"/>
                  </a:moveTo>
                  <a:lnTo>
                    <a:pt x="12500864" y="33909"/>
                  </a:lnTo>
                  <a:lnTo>
                    <a:pt x="12466955" y="33909"/>
                  </a:lnTo>
                  <a:close/>
                  <a:moveTo>
                    <a:pt x="12534773" y="0"/>
                  </a:moveTo>
                  <a:lnTo>
                    <a:pt x="12568682" y="0"/>
                  </a:lnTo>
                  <a:lnTo>
                    <a:pt x="12568682" y="33909"/>
                  </a:lnTo>
                  <a:lnTo>
                    <a:pt x="12534773" y="33909"/>
                  </a:lnTo>
                  <a:close/>
                  <a:moveTo>
                    <a:pt x="12602464" y="33909"/>
                  </a:moveTo>
                  <a:lnTo>
                    <a:pt x="12636373" y="33909"/>
                  </a:lnTo>
                  <a:lnTo>
                    <a:pt x="12602464" y="33909"/>
                  </a:lnTo>
                  <a:close/>
                  <a:moveTo>
                    <a:pt x="12670155" y="33909"/>
                  </a:moveTo>
                  <a:lnTo>
                    <a:pt x="12704064" y="33909"/>
                  </a:lnTo>
                  <a:lnTo>
                    <a:pt x="12670155" y="33909"/>
                  </a:lnTo>
                  <a:close/>
                  <a:moveTo>
                    <a:pt x="12737973" y="0"/>
                  </a:moveTo>
                  <a:lnTo>
                    <a:pt x="12771882" y="0"/>
                  </a:lnTo>
                  <a:lnTo>
                    <a:pt x="12771882" y="33909"/>
                  </a:lnTo>
                  <a:lnTo>
                    <a:pt x="12737973" y="33909"/>
                  </a:lnTo>
                  <a:close/>
                  <a:moveTo>
                    <a:pt x="12805664" y="33909"/>
                  </a:moveTo>
                  <a:lnTo>
                    <a:pt x="12839573" y="33909"/>
                  </a:lnTo>
                  <a:lnTo>
                    <a:pt x="12805664" y="33909"/>
                  </a:lnTo>
                  <a:close/>
                  <a:moveTo>
                    <a:pt x="12873355" y="33909"/>
                  </a:moveTo>
                  <a:lnTo>
                    <a:pt x="12907264" y="33909"/>
                  </a:lnTo>
                  <a:lnTo>
                    <a:pt x="12873355" y="33909"/>
                  </a:lnTo>
                  <a:close/>
                  <a:moveTo>
                    <a:pt x="12941173" y="0"/>
                  </a:moveTo>
                  <a:lnTo>
                    <a:pt x="12975082" y="0"/>
                  </a:lnTo>
                  <a:lnTo>
                    <a:pt x="12975082" y="33909"/>
                  </a:lnTo>
                  <a:lnTo>
                    <a:pt x="12941173" y="33909"/>
                  </a:lnTo>
                  <a:close/>
                  <a:moveTo>
                    <a:pt x="13008864" y="33909"/>
                  </a:moveTo>
                  <a:lnTo>
                    <a:pt x="13042773" y="33909"/>
                  </a:lnTo>
                  <a:lnTo>
                    <a:pt x="13008864" y="33909"/>
                  </a:lnTo>
                  <a:close/>
                  <a:moveTo>
                    <a:pt x="13076555" y="33909"/>
                  </a:moveTo>
                  <a:lnTo>
                    <a:pt x="13110464" y="33909"/>
                  </a:lnTo>
                  <a:lnTo>
                    <a:pt x="13076555" y="33909"/>
                  </a:lnTo>
                  <a:close/>
                  <a:moveTo>
                    <a:pt x="13144373" y="0"/>
                  </a:moveTo>
                  <a:lnTo>
                    <a:pt x="13178282" y="0"/>
                  </a:lnTo>
                  <a:lnTo>
                    <a:pt x="13178282" y="33909"/>
                  </a:lnTo>
                  <a:lnTo>
                    <a:pt x="13144373" y="33909"/>
                  </a:lnTo>
                  <a:close/>
                  <a:moveTo>
                    <a:pt x="13212064" y="33909"/>
                  </a:moveTo>
                  <a:lnTo>
                    <a:pt x="13245973" y="33909"/>
                  </a:lnTo>
                  <a:lnTo>
                    <a:pt x="13212064" y="33909"/>
                  </a:lnTo>
                  <a:close/>
                  <a:moveTo>
                    <a:pt x="13279755" y="33909"/>
                  </a:moveTo>
                  <a:lnTo>
                    <a:pt x="13313664" y="33909"/>
                  </a:lnTo>
                  <a:lnTo>
                    <a:pt x="13279755" y="33909"/>
                  </a:lnTo>
                  <a:close/>
                  <a:moveTo>
                    <a:pt x="13347573" y="0"/>
                  </a:moveTo>
                  <a:lnTo>
                    <a:pt x="13381482" y="0"/>
                  </a:lnTo>
                  <a:lnTo>
                    <a:pt x="13381482" y="33909"/>
                  </a:lnTo>
                  <a:lnTo>
                    <a:pt x="13347573" y="33909"/>
                  </a:lnTo>
                  <a:close/>
                  <a:moveTo>
                    <a:pt x="13415264" y="33909"/>
                  </a:moveTo>
                  <a:lnTo>
                    <a:pt x="13449173" y="33909"/>
                  </a:lnTo>
                  <a:lnTo>
                    <a:pt x="13415264" y="33909"/>
                  </a:lnTo>
                  <a:close/>
                  <a:moveTo>
                    <a:pt x="13482955" y="33909"/>
                  </a:moveTo>
                  <a:lnTo>
                    <a:pt x="13516864" y="33909"/>
                  </a:lnTo>
                  <a:lnTo>
                    <a:pt x="13482955" y="33909"/>
                  </a:lnTo>
                  <a:close/>
                  <a:moveTo>
                    <a:pt x="13550773" y="0"/>
                  </a:moveTo>
                  <a:lnTo>
                    <a:pt x="13584682" y="0"/>
                  </a:lnTo>
                  <a:lnTo>
                    <a:pt x="13584682" y="33909"/>
                  </a:lnTo>
                  <a:lnTo>
                    <a:pt x="13550773" y="33909"/>
                  </a:lnTo>
                  <a:close/>
                  <a:moveTo>
                    <a:pt x="13618464" y="33909"/>
                  </a:moveTo>
                  <a:lnTo>
                    <a:pt x="13652373" y="33909"/>
                  </a:lnTo>
                  <a:lnTo>
                    <a:pt x="13618464" y="33909"/>
                  </a:lnTo>
                  <a:close/>
                  <a:moveTo>
                    <a:pt x="13686155" y="33909"/>
                  </a:moveTo>
                  <a:lnTo>
                    <a:pt x="13720064" y="33909"/>
                  </a:lnTo>
                  <a:lnTo>
                    <a:pt x="13686155" y="33909"/>
                  </a:lnTo>
                  <a:close/>
                  <a:moveTo>
                    <a:pt x="13753973" y="0"/>
                  </a:moveTo>
                  <a:lnTo>
                    <a:pt x="13787882" y="0"/>
                  </a:lnTo>
                  <a:lnTo>
                    <a:pt x="13787882" y="33909"/>
                  </a:lnTo>
                  <a:lnTo>
                    <a:pt x="13753973" y="33909"/>
                  </a:lnTo>
                  <a:close/>
                  <a:moveTo>
                    <a:pt x="13821664" y="33909"/>
                  </a:moveTo>
                  <a:lnTo>
                    <a:pt x="13855573" y="33909"/>
                  </a:lnTo>
                  <a:lnTo>
                    <a:pt x="13821664" y="33909"/>
                  </a:lnTo>
                  <a:close/>
                  <a:moveTo>
                    <a:pt x="13889355" y="33909"/>
                  </a:moveTo>
                  <a:lnTo>
                    <a:pt x="13923264" y="33909"/>
                  </a:lnTo>
                  <a:lnTo>
                    <a:pt x="13889355" y="33909"/>
                  </a:lnTo>
                  <a:close/>
                  <a:moveTo>
                    <a:pt x="13957173" y="0"/>
                  </a:moveTo>
                  <a:lnTo>
                    <a:pt x="13991082" y="0"/>
                  </a:lnTo>
                  <a:lnTo>
                    <a:pt x="13991082" y="33909"/>
                  </a:lnTo>
                  <a:lnTo>
                    <a:pt x="13957173" y="33909"/>
                  </a:lnTo>
                  <a:close/>
                  <a:moveTo>
                    <a:pt x="14024864" y="33909"/>
                  </a:moveTo>
                  <a:lnTo>
                    <a:pt x="14058773" y="33909"/>
                  </a:lnTo>
                  <a:lnTo>
                    <a:pt x="14024864" y="33909"/>
                  </a:lnTo>
                  <a:close/>
                  <a:moveTo>
                    <a:pt x="14092555" y="33909"/>
                  </a:moveTo>
                  <a:lnTo>
                    <a:pt x="14126464" y="33909"/>
                  </a:lnTo>
                  <a:lnTo>
                    <a:pt x="14092555" y="33909"/>
                  </a:lnTo>
                  <a:close/>
                  <a:moveTo>
                    <a:pt x="14160373" y="0"/>
                  </a:moveTo>
                  <a:lnTo>
                    <a:pt x="14194282" y="0"/>
                  </a:lnTo>
                  <a:lnTo>
                    <a:pt x="14194282" y="33909"/>
                  </a:lnTo>
                  <a:lnTo>
                    <a:pt x="14160373" y="33909"/>
                  </a:lnTo>
                  <a:close/>
                  <a:moveTo>
                    <a:pt x="14228064" y="33909"/>
                  </a:moveTo>
                  <a:lnTo>
                    <a:pt x="14261973" y="33909"/>
                  </a:lnTo>
                  <a:lnTo>
                    <a:pt x="14228064" y="33909"/>
                  </a:lnTo>
                  <a:close/>
                  <a:moveTo>
                    <a:pt x="14295755" y="33909"/>
                  </a:moveTo>
                  <a:lnTo>
                    <a:pt x="14329664" y="33909"/>
                  </a:lnTo>
                  <a:lnTo>
                    <a:pt x="14295755" y="33909"/>
                  </a:lnTo>
                  <a:close/>
                  <a:moveTo>
                    <a:pt x="14363573" y="0"/>
                  </a:moveTo>
                  <a:lnTo>
                    <a:pt x="14397482" y="0"/>
                  </a:lnTo>
                  <a:lnTo>
                    <a:pt x="14397482" y="33909"/>
                  </a:lnTo>
                  <a:lnTo>
                    <a:pt x="14363573" y="33909"/>
                  </a:lnTo>
                  <a:close/>
                  <a:moveTo>
                    <a:pt x="14431264" y="33909"/>
                  </a:moveTo>
                  <a:lnTo>
                    <a:pt x="14465173" y="33909"/>
                  </a:lnTo>
                  <a:lnTo>
                    <a:pt x="14431264" y="33909"/>
                  </a:lnTo>
                  <a:close/>
                  <a:moveTo>
                    <a:pt x="14498955" y="33909"/>
                  </a:moveTo>
                  <a:lnTo>
                    <a:pt x="14532864" y="33909"/>
                  </a:lnTo>
                  <a:lnTo>
                    <a:pt x="14498955" y="33909"/>
                  </a:lnTo>
                  <a:close/>
                  <a:moveTo>
                    <a:pt x="14566773" y="0"/>
                  </a:moveTo>
                  <a:lnTo>
                    <a:pt x="14600682" y="0"/>
                  </a:lnTo>
                  <a:lnTo>
                    <a:pt x="14600682" y="33909"/>
                  </a:lnTo>
                  <a:lnTo>
                    <a:pt x="14566773" y="33909"/>
                  </a:lnTo>
                  <a:close/>
                  <a:moveTo>
                    <a:pt x="14634463" y="33909"/>
                  </a:moveTo>
                  <a:lnTo>
                    <a:pt x="14668373" y="33909"/>
                  </a:lnTo>
                  <a:lnTo>
                    <a:pt x="14634463" y="33909"/>
                  </a:lnTo>
                  <a:close/>
                  <a:moveTo>
                    <a:pt x="14702155" y="33909"/>
                  </a:moveTo>
                  <a:lnTo>
                    <a:pt x="14732127" y="33909"/>
                  </a:lnTo>
                  <a:cubicBezTo>
                    <a:pt x="14741525" y="33909"/>
                    <a:pt x="14749018" y="41529"/>
                    <a:pt x="14749018" y="50800"/>
                  </a:cubicBezTo>
                  <a:lnTo>
                    <a:pt x="14749018" y="54610"/>
                  </a:lnTo>
                  <a:lnTo>
                    <a:pt x="14715110" y="54610"/>
                  </a:lnTo>
                  <a:lnTo>
                    <a:pt x="14715110" y="50800"/>
                  </a:lnTo>
                  <a:lnTo>
                    <a:pt x="14732000" y="50800"/>
                  </a:lnTo>
                  <a:lnTo>
                    <a:pt x="14732000" y="33909"/>
                  </a:lnTo>
                  <a:lnTo>
                    <a:pt x="14702028" y="33909"/>
                  </a:lnTo>
                  <a:close/>
                  <a:moveTo>
                    <a:pt x="14749018" y="88519"/>
                  </a:moveTo>
                  <a:lnTo>
                    <a:pt x="14715110" y="88519"/>
                  </a:lnTo>
                  <a:lnTo>
                    <a:pt x="14715110" y="54610"/>
                  </a:lnTo>
                  <a:close/>
                  <a:moveTo>
                    <a:pt x="14715110" y="122301"/>
                  </a:moveTo>
                  <a:lnTo>
                    <a:pt x="14715110" y="156210"/>
                  </a:lnTo>
                  <a:lnTo>
                    <a:pt x="14681200" y="156210"/>
                  </a:lnTo>
                  <a:lnTo>
                    <a:pt x="14681200" y="122428"/>
                  </a:lnTo>
                  <a:close/>
                  <a:moveTo>
                    <a:pt x="14681200" y="190119"/>
                  </a:moveTo>
                  <a:lnTo>
                    <a:pt x="14681200" y="224028"/>
                  </a:lnTo>
                  <a:lnTo>
                    <a:pt x="14647291" y="224028"/>
                  </a:lnTo>
                  <a:lnTo>
                    <a:pt x="14647291" y="190119"/>
                  </a:lnTo>
                  <a:close/>
                  <a:moveTo>
                    <a:pt x="14647291" y="257810"/>
                  </a:moveTo>
                  <a:lnTo>
                    <a:pt x="14647291" y="291719"/>
                  </a:lnTo>
                  <a:lnTo>
                    <a:pt x="14613382" y="291719"/>
                  </a:lnTo>
                  <a:lnTo>
                    <a:pt x="14613382" y="257810"/>
                  </a:lnTo>
                  <a:close/>
                  <a:moveTo>
                    <a:pt x="14613382" y="325501"/>
                  </a:moveTo>
                  <a:lnTo>
                    <a:pt x="14613382" y="359410"/>
                  </a:lnTo>
                  <a:lnTo>
                    <a:pt x="14579473" y="359410"/>
                  </a:lnTo>
                  <a:lnTo>
                    <a:pt x="14579473" y="325628"/>
                  </a:lnTo>
                  <a:close/>
                  <a:moveTo>
                    <a:pt x="14579473" y="393319"/>
                  </a:moveTo>
                  <a:lnTo>
                    <a:pt x="14579473" y="427228"/>
                  </a:lnTo>
                  <a:lnTo>
                    <a:pt x="14545564" y="427228"/>
                  </a:lnTo>
                  <a:lnTo>
                    <a:pt x="14545564" y="393319"/>
                  </a:lnTo>
                  <a:close/>
                  <a:moveTo>
                    <a:pt x="14545564" y="461010"/>
                  </a:moveTo>
                  <a:lnTo>
                    <a:pt x="14545564" y="494919"/>
                  </a:lnTo>
                  <a:lnTo>
                    <a:pt x="14511655" y="494919"/>
                  </a:lnTo>
                  <a:lnTo>
                    <a:pt x="14511655" y="461010"/>
                  </a:lnTo>
                  <a:close/>
                  <a:moveTo>
                    <a:pt x="14511655" y="528701"/>
                  </a:moveTo>
                  <a:lnTo>
                    <a:pt x="14511655" y="562610"/>
                  </a:lnTo>
                  <a:lnTo>
                    <a:pt x="14477746" y="562610"/>
                  </a:lnTo>
                  <a:lnTo>
                    <a:pt x="14477746" y="528828"/>
                  </a:lnTo>
                  <a:close/>
                  <a:moveTo>
                    <a:pt x="14477746" y="596519"/>
                  </a:moveTo>
                  <a:lnTo>
                    <a:pt x="14477746" y="630428"/>
                  </a:lnTo>
                  <a:lnTo>
                    <a:pt x="14443837" y="630428"/>
                  </a:lnTo>
                  <a:lnTo>
                    <a:pt x="14443837" y="596519"/>
                  </a:lnTo>
                  <a:close/>
                  <a:moveTo>
                    <a:pt x="14443837" y="664210"/>
                  </a:moveTo>
                  <a:lnTo>
                    <a:pt x="14443837" y="698119"/>
                  </a:lnTo>
                  <a:lnTo>
                    <a:pt x="14409928" y="698119"/>
                  </a:lnTo>
                  <a:lnTo>
                    <a:pt x="14409928" y="664210"/>
                  </a:lnTo>
                  <a:close/>
                  <a:moveTo>
                    <a:pt x="14409928" y="731901"/>
                  </a:moveTo>
                  <a:lnTo>
                    <a:pt x="14409928" y="765810"/>
                  </a:lnTo>
                  <a:lnTo>
                    <a:pt x="14376019" y="765810"/>
                  </a:lnTo>
                  <a:lnTo>
                    <a:pt x="14376019" y="732028"/>
                  </a:lnTo>
                  <a:close/>
                  <a:moveTo>
                    <a:pt x="14376019" y="799719"/>
                  </a:moveTo>
                  <a:lnTo>
                    <a:pt x="14376019" y="833628"/>
                  </a:lnTo>
                  <a:lnTo>
                    <a:pt x="14342110" y="833628"/>
                  </a:lnTo>
                  <a:lnTo>
                    <a:pt x="14342110" y="799719"/>
                  </a:lnTo>
                  <a:close/>
                  <a:moveTo>
                    <a:pt x="14342110" y="867410"/>
                  </a:moveTo>
                  <a:lnTo>
                    <a:pt x="14342110" y="901319"/>
                  </a:lnTo>
                  <a:lnTo>
                    <a:pt x="14308201" y="901319"/>
                  </a:lnTo>
                  <a:lnTo>
                    <a:pt x="14308201" y="867410"/>
                  </a:lnTo>
                  <a:close/>
                  <a:moveTo>
                    <a:pt x="14308201" y="935101"/>
                  </a:moveTo>
                  <a:lnTo>
                    <a:pt x="14308201" y="969010"/>
                  </a:lnTo>
                  <a:lnTo>
                    <a:pt x="14274292" y="969010"/>
                  </a:lnTo>
                  <a:lnTo>
                    <a:pt x="14274292" y="935228"/>
                  </a:lnTo>
                  <a:close/>
                  <a:moveTo>
                    <a:pt x="14274292" y="1002919"/>
                  </a:moveTo>
                  <a:lnTo>
                    <a:pt x="14274292" y="1036828"/>
                  </a:lnTo>
                  <a:lnTo>
                    <a:pt x="14240383" y="1036828"/>
                  </a:lnTo>
                  <a:lnTo>
                    <a:pt x="14240383" y="1002919"/>
                  </a:lnTo>
                  <a:close/>
                  <a:moveTo>
                    <a:pt x="14240383" y="1070610"/>
                  </a:moveTo>
                  <a:lnTo>
                    <a:pt x="14240383" y="1104519"/>
                  </a:lnTo>
                  <a:lnTo>
                    <a:pt x="14206474" y="1104519"/>
                  </a:lnTo>
                  <a:lnTo>
                    <a:pt x="14206474" y="1070610"/>
                  </a:lnTo>
                  <a:close/>
                  <a:moveTo>
                    <a:pt x="14206474" y="1138301"/>
                  </a:moveTo>
                  <a:lnTo>
                    <a:pt x="14206474" y="1172210"/>
                  </a:lnTo>
                  <a:lnTo>
                    <a:pt x="14172565" y="1172210"/>
                  </a:lnTo>
                  <a:lnTo>
                    <a:pt x="14172565" y="1138428"/>
                  </a:lnTo>
                  <a:close/>
                  <a:moveTo>
                    <a:pt x="14172565" y="1206119"/>
                  </a:moveTo>
                  <a:lnTo>
                    <a:pt x="14172565" y="1240028"/>
                  </a:lnTo>
                  <a:lnTo>
                    <a:pt x="14138656" y="1240028"/>
                  </a:lnTo>
                  <a:lnTo>
                    <a:pt x="14138656" y="1206119"/>
                  </a:lnTo>
                  <a:close/>
                  <a:moveTo>
                    <a:pt x="14138656" y="1273810"/>
                  </a:moveTo>
                  <a:lnTo>
                    <a:pt x="14138656" y="1307719"/>
                  </a:lnTo>
                  <a:lnTo>
                    <a:pt x="14104747" y="1307719"/>
                  </a:lnTo>
                  <a:lnTo>
                    <a:pt x="14104747" y="1273810"/>
                  </a:lnTo>
                  <a:close/>
                  <a:moveTo>
                    <a:pt x="14104747" y="1341501"/>
                  </a:moveTo>
                  <a:lnTo>
                    <a:pt x="14104747" y="1375410"/>
                  </a:lnTo>
                  <a:lnTo>
                    <a:pt x="14070838" y="1375410"/>
                  </a:lnTo>
                  <a:lnTo>
                    <a:pt x="14070838" y="1341501"/>
                  </a:lnTo>
                  <a:close/>
                  <a:moveTo>
                    <a:pt x="14070838" y="1409192"/>
                  </a:moveTo>
                  <a:lnTo>
                    <a:pt x="14070838" y="1443101"/>
                  </a:lnTo>
                  <a:lnTo>
                    <a:pt x="14036929" y="1443101"/>
                  </a:lnTo>
                  <a:lnTo>
                    <a:pt x="14036929" y="1409192"/>
                  </a:lnTo>
                  <a:close/>
                  <a:moveTo>
                    <a:pt x="14036929" y="1476883"/>
                  </a:moveTo>
                  <a:lnTo>
                    <a:pt x="14036929" y="1510792"/>
                  </a:lnTo>
                  <a:lnTo>
                    <a:pt x="14003020" y="1510792"/>
                  </a:lnTo>
                  <a:lnTo>
                    <a:pt x="14003020" y="1477010"/>
                  </a:lnTo>
                  <a:close/>
                  <a:moveTo>
                    <a:pt x="14003020" y="1544701"/>
                  </a:moveTo>
                  <a:lnTo>
                    <a:pt x="14003020" y="1578610"/>
                  </a:lnTo>
                  <a:lnTo>
                    <a:pt x="13969111" y="1578610"/>
                  </a:lnTo>
                  <a:lnTo>
                    <a:pt x="13969111" y="1544701"/>
                  </a:lnTo>
                  <a:close/>
                  <a:moveTo>
                    <a:pt x="13969111" y="1612392"/>
                  </a:moveTo>
                  <a:lnTo>
                    <a:pt x="13969111" y="1646301"/>
                  </a:lnTo>
                  <a:lnTo>
                    <a:pt x="13935202" y="1646301"/>
                  </a:lnTo>
                  <a:lnTo>
                    <a:pt x="13935202" y="1612392"/>
                  </a:lnTo>
                  <a:close/>
                  <a:moveTo>
                    <a:pt x="13935202" y="1680083"/>
                  </a:moveTo>
                  <a:lnTo>
                    <a:pt x="13935202" y="1713992"/>
                  </a:lnTo>
                  <a:lnTo>
                    <a:pt x="13901293" y="1713992"/>
                  </a:lnTo>
                  <a:lnTo>
                    <a:pt x="13901293" y="1680210"/>
                  </a:lnTo>
                  <a:close/>
                  <a:moveTo>
                    <a:pt x="13901293" y="1747901"/>
                  </a:moveTo>
                  <a:lnTo>
                    <a:pt x="13901293" y="1781810"/>
                  </a:lnTo>
                  <a:lnTo>
                    <a:pt x="13867384" y="1781810"/>
                  </a:lnTo>
                  <a:lnTo>
                    <a:pt x="13867384" y="1747901"/>
                  </a:lnTo>
                  <a:close/>
                  <a:moveTo>
                    <a:pt x="13867384" y="1815592"/>
                  </a:moveTo>
                  <a:lnTo>
                    <a:pt x="13867384" y="1849501"/>
                  </a:lnTo>
                  <a:lnTo>
                    <a:pt x="13833475" y="1849501"/>
                  </a:lnTo>
                  <a:lnTo>
                    <a:pt x="13833475" y="1815592"/>
                  </a:lnTo>
                  <a:close/>
                  <a:moveTo>
                    <a:pt x="13833475" y="1883283"/>
                  </a:moveTo>
                  <a:lnTo>
                    <a:pt x="13833475" y="1917192"/>
                  </a:lnTo>
                  <a:lnTo>
                    <a:pt x="13799566" y="1917192"/>
                  </a:lnTo>
                  <a:lnTo>
                    <a:pt x="13799566" y="1883410"/>
                  </a:lnTo>
                  <a:close/>
                  <a:moveTo>
                    <a:pt x="13799566" y="1951101"/>
                  </a:moveTo>
                  <a:lnTo>
                    <a:pt x="13799566" y="1985010"/>
                  </a:lnTo>
                  <a:lnTo>
                    <a:pt x="13765657" y="1985010"/>
                  </a:lnTo>
                  <a:lnTo>
                    <a:pt x="13765657" y="1951101"/>
                  </a:lnTo>
                  <a:close/>
                  <a:moveTo>
                    <a:pt x="13765657" y="2018792"/>
                  </a:moveTo>
                  <a:lnTo>
                    <a:pt x="13765657" y="2052701"/>
                  </a:lnTo>
                  <a:lnTo>
                    <a:pt x="13731748" y="2052701"/>
                  </a:lnTo>
                  <a:lnTo>
                    <a:pt x="13731748" y="2018792"/>
                  </a:lnTo>
                  <a:close/>
                  <a:moveTo>
                    <a:pt x="13731748" y="2086483"/>
                  </a:moveTo>
                  <a:lnTo>
                    <a:pt x="13731748" y="2120392"/>
                  </a:lnTo>
                  <a:lnTo>
                    <a:pt x="13697839" y="2120392"/>
                  </a:lnTo>
                  <a:lnTo>
                    <a:pt x="13697839" y="2086610"/>
                  </a:lnTo>
                  <a:close/>
                  <a:moveTo>
                    <a:pt x="13697839" y="2154301"/>
                  </a:moveTo>
                  <a:lnTo>
                    <a:pt x="13697839" y="2188210"/>
                  </a:lnTo>
                  <a:lnTo>
                    <a:pt x="13663930" y="2188210"/>
                  </a:lnTo>
                  <a:lnTo>
                    <a:pt x="13663930" y="2154301"/>
                  </a:lnTo>
                  <a:close/>
                  <a:moveTo>
                    <a:pt x="13663930" y="2221992"/>
                  </a:moveTo>
                  <a:lnTo>
                    <a:pt x="13663930" y="2255901"/>
                  </a:lnTo>
                  <a:lnTo>
                    <a:pt x="13630021" y="2255901"/>
                  </a:lnTo>
                  <a:lnTo>
                    <a:pt x="13630021" y="2221992"/>
                  </a:lnTo>
                  <a:close/>
                  <a:moveTo>
                    <a:pt x="13630021" y="2289683"/>
                  </a:moveTo>
                  <a:lnTo>
                    <a:pt x="13630021" y="2323592"/>
                  </a:lnTo>
                  <a:lnTo>
                    <a:pt x="13596112" y="2323592"/>
                  </a:lnTo>
                  <a:lnTo>
                    <a:pt x="13596112" y="2289810"/>
                  </a:lnTo>
                  <a:close/>
                  <a:moveTo>
                    <a:pt x="13596112" y="2357501"/>
                  </a:moveTo>
                  <a:lnTo>
                    <a:pt x="13596112" y="2391410"/>
                  </a:lnTo>
                  <a:lnTo>
                    <a:pt x="13562203" y="2391410"/>
                  </a:lnTo>
                  <a:lnTo>
                    <a:pt x="13562203" y="2357501"/>
                  </a:lnTo>
                  <a:close/>
                  <a:moveTo>
                    <a:pt x="13562203" y="2425192"/>
                  </a:moveTo>
                  <a:lnTo>
                    <a:pt x="13562203" y="2459101"/>
                  </a:lnTo>
                  <a:lnTo>
                    <a:pt x="13528294" y="2459101"/>
                  </a:lnTo>
                  <a:lnTo>
                    <a:pt x="13528294" y="2425192"/>
                  </a:lnTo>
                  <a:close/>
                  <a:moveTo>
                    <a:pt x="13528294" y="2492883"/>
                  </a:moveTo>
                  <a:lnTo>
                    <a:pt x="13528294" y="2526792"/>
                  </a:lnTo>
                  <a:lnTo>
                    <a:pt x="13494385" y="2526792"/>
                  </a:lnTo>
                  <a:lnTo>
                    <a:pt x="13494385" y="2493010"/>
                  </a:lnTo>
                  <a:close/>
                  <a:moveTo>
                    <a:pt x="13494385" y="2560701"/>
                  </a:moveTo>
                  <a:lnTo>
                    <a:pt x="13494385" y="2594610"/>
                  </a:lnTo>
                  <a:lnTo>
                    <a:pt x="13460476" y="2594610"/>
                  </a:lnTo>
                  <a:lnTo>
                    <a:pt x="13460476" y="2560701"/>
                  </a:lnTo>
                  <a:close/>
                  <a:moveTo>
                    <a:pt x="13460476" y="2628392"/>
                  </a:moveTo>
                  <a:lnTo>
                    <a:pt x="13460476" y="2662301"/>
                  </a:lnTo>
                  <a:lnTo>
                    <a:pt x="13426567" y="2662301"/>
                  </a:lnTo>
                  <a:lnTo>
                    <a:pt x="13426567" y="2628392"/>
                  </a:lnTo>
                  <a:close/>
                  <a:moveTo>
                    <a:pt x="13426567" y="2696083"/>
                  </a:moveTo>
                  <a:lnTo>
                    <a:pt x="13426567" y="2729992"/>
                  </a:lnTo>
                  <a:lnTo>
                    <a:pt x="13392658" y="2729992"/>
                  </a:lnTo>
                  <a:lnTo>
                    <a:pt x="13392658" y="2696210"/>
                  </a:lnTo>
                  <a:close/>
                  <a:moveTo>
                    <a:pt x="13392658" y="2763901"/>
                  </a:moveTo>
                  <a:lnTo>
                    <a:pt x="13392658" y="2797810"/>
                  </a:lnTo>
                  <a:lnTo>
                    <a:pt x="13358749" y="2797810"/>
                  </a:lnTo>
                  <a:lnTo>
                    <a:pt x="13358749" y="2763901"/>
                  </a:lnTo>
                  <a:close/>
                  <a:moveTo>
                    <a:pt x="13358749" y="2831592"/>
                  </a:moveTo>
                  <a:lnTo>
                    <a:pt x="13358749" y="2865501"/>
                  </a:lnTo>
                  <a:lnTo>
                    <a:pt x="13324840" y="2865501"/>
                  </a:lnTo>
                  <a:lnTo>
                    <a:pt x="13324840" y="2831592"/>
                  </a:lnTo>
                  <a:close/>
                  <a:moveTo>
                    <a:pt x="13324840" y="2899283"/>
                  </a:moveTo>
                  <a:lnTo>
                    <a:pt x="13324840" y="2933192"/>
                  </a:lnTo>
                  <a:lnTo>
                    <a:pt x="13290931" y="2933192"/>
                  </a:lnTo>
                  <a:lnTo>
                    <a:pt x="13290931" y="2899410"/>
                  </a:lnTo>
                  <a:close/>
                  <a:moveTo>
                    <a:pt x="13290931" y="2967101"/>
                  </a:moveTo>
                  <a:lnTo>
                    <a:pt x="13290931" y="3001010"/>
                  </a:lnTo>
                  <a:lnTo>
                    <a:pt x="13257022" y="3001010"/>
                  </a:lnTo>
                  <a:lnTo>
                    <a:pt x="13257022" y="2967101"/>
                  </a:lnTo>
                  <a:close/>
                  <a:moveTo>
                    <a:pt x="13257022" y="3034792"/>
                  </a:moveTo>
                  <a:lnTo>
                    <a:pt x="13257022" y="3068701"/>
                  </a:lnTo>
                  <a:lnTo>
                    <a:pt x="13223113" y="3068701"/>
                  </a:lnTo>
                  <a:lnTo>
                    <a:pt x="13223113" y="3034792"/>
                  </a:lnTo>
                  <a:close/>
                  <a:moveTo>
                    <a:pt x="13223113" y="3102483"/>
                  </a:moveTo>
                  <a:lnTo>
                    <a:pt x="13223113" y="3136392"/>
                  </a:lnTo>
                  <a:lnTo>
                    <a:pt x="13189204" y="3136392"/>
                  </a:lnTo>
                  <a:lnTo>
                    <a:pt x="13189204" y="3102610"/>
                  </a:lnTo>
                  <a:close/>
                  <a:moveTo>
                    <a:pt x="13189204" y="3170301"/>
                  </a:moveTo>
                  <a:lnTo>
                    <a:pt x="13189204" y="3204210"/>
                  </a:lnTo>
                  <a:lnTo>
                    <a:pt x="13155295" y="3204210"/>
                  </a:lnTo>
                  <a:lnTo>
                    <a:pt x="13155295" y="3170301"/>
                  </a:lnTo>
                  <a:close/>
                  <a:moveTo>
                    <a:pt x="13155295" y="3237992"/>
                  </a:moveTo>
                  <a:lnTo>
                    <a:pt x="13155295" y="3271901"/>
                  </a:lnTo>
                  <a:lnTo>
                    <a:pt x="13121386" y="3271901"/>
                  </a:lnTo>
                  <a:lnTo>
                    <a:pt x="13121386" y="3237992"/>
                  </a:lnTo>
                  <a:close/>
                  <a:moveTo>
                    <a:pt x="13121386" y="3305683"/>
                  </a:moveTo>
                  <a:lnTo>
                    <a:pt x="13121386" y="3339592"/>
                  </a:lnTo>
                  <a:lnTo>
                    <a:pt x="13087477" y="3339592"/>
                  </a:lnTo>
                  <a:lnTo>
                    <a:pt x="13087477" y="3305810"/>
                  </a:lnTo>
                  <a:close/>
                  <a:moveTo>
                    <a:pt x="13087477" y="3373501"/>
                  </a:moveTo>
                  <a:lnTo>
                    <a:pt x="13087477" y="3407410"/>
                  </a:lnTo>
                  <a:lnTo>
                    <a:pt x="13053568" y="3407410"/>
                  </a:lnTo>
                  <a:lnTo>
                    <a:pt x="13053568" y="3373501"/>
                  </a:lnTo>
                  <a:close/>
                  <a:moveTo>
                    <a:pt x="13053568" y="3441192"/>
                  </a:moveTo>
                  <a:lnTo>
                    <a:pt x="13053568" y="3475101"/>
                  </a:lnTo>
                  <a:lnTo>
                    <a:pt x="13019659" y="3475101"/>
                  </a:lnTo>
                  <a:lnTo>
                    <a:pt x="13019659" y="3441192"/>
                  </a:lnTo>
                  <a:close/>
                  <a:moveTo>
                    <a:pt x="13019659" y="3508883"/>
                  </a:moveTo>
                  <a:lnTo>
                    <a:pt x="13019659" y="3542792"/>
                  </a:lnTo>
                  <a:lnTo>
                    <a:pt x="12985750" y="3542792"/>
                  </a:lnTo>
                  <a:lnTo>
                    <a:pt x="12985750" y="3509010"/>
                  </a:lnTo>
                  <a:close/>
                  <a:moveTo>
                    <a:pt x="12985750" y="3576701"/>
                  </a:moveTo>
                  <a:lnTo>
                    <a:pt x="12985750" y="3610610"/>
                  </a:lnTo>
                  <a:lnTo>
                    <a:pt x="12951841" y="3610610"/>
                  </a:lnTo>
                  <a:lnTo>
                    <a:pt x="12951841" y="3576701"/>
                  </a:lnTo>
                  <a:close/>
                  <a:moveTo>
                    <a:pt x="12951841" y="3644392"/>
                  </a:moveTo>
                  <a:lnTo>
                    <a:pt x="12951841" y="3678301"/>
                  </a:lnTo>
                  <a:lnTo>
                    <a:pt x="12917932" y="3678301"/>
                  </a:lnTo>
                  <a:lnTo>
                    <a:pt x="12917932" y="3644392"/>
                  </a:lnTo>
                  <a:close/>
                  <a:moveTo>
                    <a:pt x="12917932" y="3712083"/>
                  </a:moveTo>
                  <a:lnTo>
                    <a:pt x="12917932" y="3745992"/>
                  </a:lnTo>
                  <a:lnTo>
                    <a:pt x="12884023" y="3745992"/>
                  </a:lnTo>
                  <a:lnTo>
                    <a:pt x="12884023" y="3712210"/>
                  </a:lnTo>
                  <a:close/>
                  <a:moveTo>
                    <a:pt x="12884023" y="3779901"/>
                  </a:moveTo>
                  <a:lnTo>
                    <a:pt x="12884023" y="3813810"/>
                  </a:lnTo>
                  <a:lnTo>
                    <a:pt x="12850114" y="3813810"/>
                  </a:lnTo>
                  <a:lnTo>
                    <a:pt x="12850114" y="3779901"/>
                  </a:lnTo>
                  <a:close/>
                  <a:moveTo>
                    <a:pt x="12850114" y="3847592"/>
                  </a:moveTo>
                  <a:lnTo>
                    <a:pt x="12850114" y="3881501"/>
                  </a:lnTo>
                  <a:lnTo>
                    <a:pt x="12816205" y="3881501"/>
                  </a:lnTo>
                  <a:lnTo>
                    <a:pt x="12816205" y="3847592"/>
                  </a:lnTo>
                  <a:close/>
                  <a:moveTo>
                    <a:pt x="12816205" y="3915283"/>
                  </a:moveTo>
                  <a:lnTo>
                    <a:pt x="12816205" y="3949192"/>
                  </a:lnTo>
                  <a:lnTo>
                    <a:pt x="12782296" y="3949192"/>
                  </a:lnTo>
                  <a:lnTo>
                    <a:pt x="12782296" y="3915410"/>
                  </a:lnTo>
                  <a:close/>
                  <a:moveTo>
                    <a:pt x="12782296" y="3983101"/>
                  </a:moveTo>
                  <a:lnTo>
                    <a:pt x="12782296" y="4017010"/>
                  </a:lnTo>
                  <a:lnTo>
                    <a:pt x="12748387" y="4017010"/>
                  </a:lnTo>
                  <a:lnTo>
                    <a:pt x="12748387" y="3983101"/>
                  </a:lnTo>
                  <a:close/>
                  <a:moveTo>
                    <a:pt x="12748387" y="4050792"/>
                  </a:moveTo>
                  <a:lnTo>
                    <a:pt x="12748387" y="4084701"/>
                  </a:lnTo>
                  <a:lnTo>
                    <a:pt x="12714478" y="4084701"/>
                  </a:lnTo>
                  <a:lnTo>
                    <a:pt x="12714478" y="4050792"/>
                  </a:lnTo>
                  <a:close/>
                  <a:moveTo>
                    <a:pt x="12714478" y="4118483"/>
                  </a:moveTo>
                  <a:lnTo>
                    <a:pt x="12714478" y="4152392"/>
                  </a:lnTo>
                  <a:lnTo>
                    <a:pt x="12680569" y="4152392"/>
                  </a:lnTo>
                  <a:lnTo>
                    <a:pt x="12680569" y="4118610"/>
                  </a:lnTo>
                  <a:close/>
                  <a:moveTo>
                    <a:pt x="12680569" y="4186301"/>
                  </a:moveTo>
                  <a:lnTo>
                    <a:pt x="12680569" y="4220210"/>
                  </a:lnTo>
                  <a:lnTo>
                    <a:pt x="12646660" y="4220210"/>
                  </a:lnTo>
                  <a:lnTo>
                    <a:pt x="12646660" y="4186301"/>
                  </a:lnTo>
                  <a:close/>
                  <a:moveTo>
                    <a:pt x="12646660" y="4253992"/>
                  </a:moveTo>
                  <a:lnTo>
                    <a:pt x="12646660" y="4287901"/>
                  </a:lnTo>
                  <a:lnTo>
                    <a:pt x="12612751" y="4287901"/>
                  </a:lnTo>
                  <a:lnTo>
                    <a:pt x="12612751" y="4253992"/>
                  </a:lnTo>
                  <a:close/>
                  <a:moveTo>
                    <a:pt x="12612751" y="4321683"/>
                  </a:moveTo>
                  <a:lnTo>
                    <a:pt x="12612751" y="4355592"/>
                  </a:lnTo>
                  <a:lnTo>
                    <a:pt x="12578842" y="4355592"/>
                  </a:lnTo>
                  <a:lnTo>
                    <a:pt x="12578842" y="4321810"/>
                  </a:lnTo>
                  <a:close/>
                  <a:moveTo>
                    <a:pt x="12578842" y="4389501"/>
                  </a:moveTo>
                  <a:lnTo>
                    <a:pt x="12578842" y="4423410"/>
                  </a:lnTo>
                  <a:lnTo>
                    <a:pt x="12544933" y="4423410"/>
                  </a:lnTo>
                  <a:lnTo>
                    <a:pt x="12544933" y="4389501"/>
                  </a:lnTo>
                  <a:close/>
                  <a:moveTo>
                    <a:pt x="12544933" y="4457192"/>
                  </a:moveTo>
                  <a:lnTo>
                    <a:pt x="12544933" y="4491101"/>
                  </a:lnTo>
                  <a:lnTo>
                    <a:pt x="12511024" y="4491101"/>
                  </a:lnTo>
                  <a:lnTo>
                    <a:pt x="12511024" y="4457192"/>
                  </a:lnTo>
                  <a:close/>
                  <a:moveTo>
                    <a:pt x="12511024" y="4524883"/>
                  </a:moveTo>
                  <a:lnTo>
                    <a:pt x="12511024" y="4558792"/>
                  </a:lnTo>
                  <a:lnTo>
                    <a:pt x="12477115" y="4558792"/>
                  </a:lnTo>
                  <a:lnTo>
                    <a:pt x="12477115" y="4525010"/>
                  </a:lnTo>
                  <a:close/>
                  <a:moveTo>
                    <a:pt x="12477115" y="4592701"/>
                  </a:moveTo>
                  <a:lnTo>
                    <a:pt x="12477115" y="4626610"/>
                  </a:lnTo>
                  <a:lnTo>
                    <a:pt x="12443206" y="4626610"/>
                  </a:lnTo>
                  <a:lnTo>
                    <a:pt x="12443206" y="4592701"/>
                  </a:lnTo>
                  <a:close/>
                  <a:moveTo>
                    <a:pt x="12443206" y="4660392"/>
                  </a:moveTo>
                  <a:lnTo>
                    <a:pt x="12443206" y="4694301"/>
                  </a:lnTo>
                  <a:lnTo>
                    <a:pt x="12409297" y="4694301"/>
                  </a:lnTo>
                  <a:lnTo>
                    <a:pt x="12409297" y="4660392"/>
                  </a:lnTo>
                  <a:close/>
                  <a:moveTo>
                    <a:pt x="12409297" y="4728083"/>
                  </a:moveTo>
                  <a:lnTo>
                    <a:pt x="12409297" y="4761992"/>
                  </a:lnTo>
                  <a:lnTo>
                    <a:pt x="12375388" y="4761992"/>
                  </a:lnTo>
                  <a:lnTo>
                    <a:pt x="12375388" y="4728210"/>
                  </a:lnTo>
                  <a:close/>
                  <a:moveTo>
                    <a:pt x="12375388" y="4795901"/>
                  </a:moveTo>
                  <a:lnTo>
                    <a:pt x="12375388" y="4829810"/>
                  </a:lnTo>
                  <a:lnTo>
                    <a:pt x="12341479" y="4829810"/>
                  </a:lnTo>
                  <a:lnTo>
                    <a:pt x="12341479" y="4795901"/>
                  </a:lnTo>
                  <a:close/>
                  <a:moveTo>
                    <a:pt x="12341479" y="4863592"/>
                  </a:moveTo>
                  <a:lnTo>
                    <a:pt x="12341479" y="4897501"/>
                  </a:lnTo>
                  <a:lnTo>
                    <a:pt x="12307570" y="4897501"/>
                  </a:lnTo>
                  <a:lnTo>
                    <a:pt x="12307570" y="4863592"/>
                  </a:lnTo>
                  <a:close/>
                  <a:moveTo>
                    <a:pt x="12307570" y="4931283"/>
                  </a:moveTo>
                  <a:lnTo>
                    <a:pt x="12307570" y="4965192"/>
                  </a:lnTo>
                  <a:lnTo>
                    <a:pt x="12273661" y="4965192"/>
                  </a:lnTo>
                  <a:lnTo>
                    <a:pt x="12273661" y="4931410"/>
                  </a:lnTo>
                  <a:close/>
                  <a:moveTo>
                    <a:pt x="12273661" y="4999101"/>
                  </a:moveTo>
                  <a:lnTo>
                    <a:pt x="12273661" y="5033010"/>
                  </a:lnTo>
                  <a:lnTo>
                    <a:pt x="12239752" y="5033010"/>
                  </a:lnTo>
                  <a:lnTo>
                    <a:pt x="12239752" y="4999101"/>
                  </a:lnTo>
                  <a:close/>
                  <a:moveTo>
                    <a:pt x="12239752" y="5066792"/>
                  </a:moveTo>
                  <a:lnTo>
                    <a:pt x="12239752" y="5100701"/>
                  </a:lnTo>
                  <a:lnTo>
                    <a:pt x="12205843" y="5100701"/>
                  </a:lnTo>
                  <a:lnTo>
                    <a:pt x="12205843" y="5066792"/>
                  </a:lnTo>
                  <a:close/>
                  <a:moveTo>
                    <a:pt x="12205843" y="5134483"/>
                  </a:moveTo>
                  <a:lnTo>
                    <a:pt x="12205843" y="5168392"/>
                  </a:lnTo>
                  <a:lnTo>
                    <a:pt x="12171934" y="5168392"/>
                  </a:lnTo>
                  <a:lnTo>
                    <a:pt x="12171934" y="5134610"/>
                  </a:lnTo>
                  <a:close/>
                  <a:moveTo>
                    <a:pt x="12171934" y="5202301"/>
                  </a:moveTo>
                  <a:lnTo>
                    <a:pt x="12171934" y="5236210"/>
                  </a:lnTo>
                  <a:lnTo>
                    <a:pt x="12138025" y="5236210"/>
                  </a:lnTo>
                  <a:lnTo>
                    <a:pt x="12138025" y="5202301"/>
                  </a:lnTo>
                  <a:close/>
                  <a:moveTo>
                    <a:pt x="12138025" y="5269992"/>
                  </a:moveTo>
                  <a:lnTo>
                    <a:pt x="12138025" y="5303901"/>
                  </a:lnTo>
                  <a:lnTo>
                    <a:pt x="12104116" y="5303901"/>
                  </a:lnTo>
                  <a:lnTo>
                    <a:pt x="12104116" y="5269992"/>
                  </a:lnTo>
                  <a:close/>
                  <a:moveTo>
                    <a:pt x="12104116" y="5337683"/>
                  </a:moveTo>
                  <a:lnTo>
                    <a:pt x="12104116" y="5371592"/>
                  </a:lnTo>
                  <a:lnTo>
                    <a:pt x="12070207" y="5371592"/>
                  </a:lnTo>
                  <a:lnTo>
                    <a:pt x="12070207" y="5337810"/>
                  </a:lnTo>
                  <a:close/>
                  <a:moveTo>
                    <a:pt x="12070207" y="5405501"/>
                  </a:moveTo>
                  <a:lnTo>
                    <a:pt x="12070207" y="5439410"/>
                  </a:lnTo>
                  <a:lnTo>
                    <a:pt x="12036298" y="5439410"/>
                  </a:lnTo>
                  <a:lnTo>
                    <a:pt x="12036298" y="5405501"/>
                  </a:lnTo>
                  <a:close/>
                  <a:moveTo>
                    <a:pt x="12036298" y="5473192"/>
                  </a:moveTo>
                  <a:lnTo>
                    <a:pt x="12036298" y="5507101"/>
                  </a:lnTo>
                  <a:lnTo>
                    <a:pt x="12002389" y="5507101"/>
                  </a:lnTo>
                  <a:lnTo>
                    <a:pt x="12002389" y="5473192"/>
                  </a:lnTo>
                  <a:close/>
                  <a:moveTo>
                    <a:pt x="12002389" y="5540883"/>
                  </a:moveTo>
                  <a:lnTo>
                    <a:pt x="12002389" y="5574792"/>
                  </a:lnTo>
                  <a:lnTo>
                    <a:pt x="11968480" y="5574792"/>
                  </a:lnTo>
                  <a:lnTo>
                    <a:pt x="11968480" y="5541010"/>
                  </a:lnTo>
                  <a:close/>
                  <a:moveTo>
                    <a:pt x="11968480" y="5608701"/>
                  </a:moveTo>
                  <a:lnTo>
                    <a:pt x="11968480" y="5642610"/>
                  </a:lnTo>
                  <a:lnTo>
                    <a:pt x="11934571" y="5642610"/>
                  </a:lnTo>
                  <a:lnTo>
                    <a:pt x="11934571" y="5608701"/>
                  </a:lnTo>
                  <a:close/>
                  <a:moveTo>
                    <a:pt x="11934571" y="5676392"/>
                  </a:moveTo>
                  <a:lnTo>
                    <a:pt x="11934571" y="5710301"/>
                  </a:lnTo>
                  <a:lnTo>
                    <a:pt x="11900662" y="5710301"/>
                  </a:lnTo>
                  <a:lnTo>
                    <a:pt x="11900662" y="5676392"/>
                  </a:lnTo>
                  <a:close/>
                  <a:moveTo>
                    <a:pt x="11900662" y="5744083"/>
                  </a:moveTo>
                  <a:lnTo>
                    <a:pt x="11900662" y="5777992"/>
                  </a:lnTo>
                  <a:lnTo>
                    <a:pt x="11866753" y="5777992"/>
                  </a:lnTo>
                  <a:lnTo>
                    <a:pt x="11866753" y="5744210"/>
                  </a:lnTo>
                  <a:close/>
                  <a:moveTo>
                    <a:pt x="11845925" y="5824982"/>
                  </a:moveTo>
                  <a:lnTo>
                    <a:pt x="11812016" y="5824982"/>
                  </a:lnTo>
                  <a:lnTo>
                    <a:pt x="11812016" y="5791200"/>
                  </a:lnTo>
                  <a:lnTo>
                    <a:pt x="11845925" y="5791200"/>
                  </a:lnTo>
                  <a:close/>
                  <a:moveTo>
                    <a:pt x="11778234" y="5791200"/>
                  </a:moveTo>
                  <a:lnTo>
                    <a:pt x="11744325" y="5791200"/>
                  </a:lnTo>
                  <a:lnTo>
                    <a:pt x="11778234" y="5791200"/>
                  </a:lnTo>
                  <a:close/>
                  <a:moveTo>
                    <a:pt x="11710543" y="5791200"/>
                  </a:moveTo>
                  <a:lnTo>
                    <a:pt x="11676634" y="5791200"/>
                  </a:lnTo>
                  <a:lnTo>
                    <a:pt x="11710543" y="5791200"/>
                  </a:lnTo>
                  <a:close/>
                  <a:moveTo>
                    <a:pt x="11642852" y="5791200"/>
                  </a:moveTo>
                  <a:lnTo>
                    <a:pt x="11608943" y="5791200"/>
                  </a:lnTo>
                  <a:lnTo>
                    <a:pt x="11642852" y="5791200"/>
                  </a:lnTo>
                  <a:close/>
                  <a:moveTo>
                    <a:pt x="11575161" y="5791200"/>
                  </a:moveTo>
                  <a:lnTo>
                    <a:pt x="11541252" y="5791200"/>
                  </a:lnTo>
                  <a:lnTo>
                    <a:pt x="11575161" y="5791200"/>
                  </a:lnTo>
                  <a:close/>
                  <a:moveTo>
                    <a:pt x="11507470" y="5791200"/>
                  </a:moveTo>
                  <a:lnTo>
                    <a:pt x="11473561" y="5791200"/>
                  </a:lnTo>
                  <a:lnTo>
                    <a:pt x="11507470" y="5791200"/>
                  </a:lnTo>
                  <a:close/>
                  <a:moveTo>
                    <a:pt x="11439779" y="5791200"/>
                  </a:moveTo>
                  <a:lnTo>
                    <a:pt x="11405870" y="5791200"/>
                  </a:lnTo>
                  <a:lnTo>
                    <a:pt x="11439779" y="5791200"/>
                  </a:lnTo>
                  <a:close/>
                  <a:moveTo>
                    <a:pt x="11372088" y="5791200"/>
                  </a:moveTo>
                  <a:lnTo>
                    <a:pt x="11338179" y="5791200"/>
                  </a:lnTo>
                  <a:lnTo>
                    <a:pt x="11372088" y="5791200"/>
                  </a:lnTo>
                  <a:close/>
                  <a:moveTo>
                    <a:pt x="11304397" y="5791200"/>
                  </a:moveTo>
                  <a:lnTo>
                    <a:pt x="11270488" y="5791200"/>
                  </a:lnTo>
                  <a:lnTo>
                    <a:pt x="11304397" y="5791200"/>
                  </a:lnTo>
                  <a:close/>
                  <a:moveTo>
                    <a:pt x="11236706" y="5791200"/>
                  </a:moveTo>
                  <a:lnTo>
                    <a:pt x="11202797" y="5791200"/>
                  </a:lnTo>
                  <a:lnTo>
                    <a:pt x="11236706" y="5791200"/>
                  </a:lnTo>
                  <a:close/>
                  <a:moveTo>
                    <a:pt x="11169015" y="5791200"/>
                  </a:moveTo>
                  <a:lnTo>
                    <a:pt x="11135106" y="5791200"/>
                  </a:lnTo>
                  <a:lnTo>
                    <a:pt x="11169015" y="5791200"/>
                  </a:lnTo>
                  <a:close/>
                  <a:moveTo>
                    <a:pt x="11101324" y="5791200"/>
                  </a:moveTo>
                  <a:lnTo>
                    <a:pt x="11067415" y="5791200"/>
                  </a:lnTo>
                  <a:lnTo>
                    <a:pt x="11101324" y="5791200"/>
                  </a:lnTo>
                  <a:close/>
                  <a:moveTo>
                    <a:pt x="11033633" y="5791200"/>
                  </a:moveTo>
                  <a:lnTo>
                    <a:pt x="10999724" y="5791200"/>
                  </a:lnTo>
                  <a:lnTo>
                    <a:pt x="11033633" y="5791200"/>
                  </a:lnTo>
                  <a:close/>
                  <a:moveTo>
                    <a:pt x="10965942" y="5791200"/>
                  </a:moveTo>
                  <a:lnTo>
                    <a:pt x="10932033" y="5791200"/>
                  </a:lnTo>
                  <a:lnTo>
                    <a:pt x="10965942" y="5791200"/>
                  </a:lnTo>
                  <a:close/>
                  <a:moveTo>
                    <a:pt x="10898251" y="5791200"/>
                  </a:moveTo>
                  <a:lnTo>
                    <a:pt x="10864342" y="5791200"/>
                  </a:lnTo>
                  <a:lnTo>
                    <a:pt x="10898251" y="5791200"/>
                  </a:lnTo>
                  <a:close/>
                  <a:moveTo>
                    <a:pt x="10830560" y="5791200"/>
                  </a:moveTo>
                  <a:lnTo>
                    <a:pt x="10796651" y="5791200"/>
                  </a:lnTo>
                  <a:lnTo>
                    <a:pt x="10830560" y="5791200"/>
                  </a:lnTo>
                  <a:close/>
                  <a:moveTo>
                    <a:pt x="10762869" y="5791200"/>
                  </a:moveTo>
                  <a:lnTo>
                    <a:pt x="10728960" y="5791200"/>
                  </a:lnTo>
                  <a:lnTo>
                    <a:pt x="10762869" y="5791200"/>
                  </a:lnTo>
                  <a:close/>
                  <a:moveTo>
                    <a:pt x="10695178" y="5791200"/>
                  </a:moveTo>
                  <a:lnTo>
                    <a:pt x="10661269" y="5791200"/>
                  </a:lnTo>
                  <a:lnTo>
                    <a:pt x="10695178" y="5791200"/>
                  </a:lnTo>
                  <a:close/>
                  <a:moveTo>
                    <a:pt x="10627487" y="5791200"/>
                  </a:moveTo>
                  <a:lnTo>
                    <a:pt x="10593578" y="5791200"/>
                  </a:lnTo>
                  <a:lnTo>
                    <a:pt x="10627487" y="5791200"/>
                  </a:lnTo>
                  <a:close/>
                  <a:moveTo>
                    <a:pt x="10559796" y="5791200"/>
                  </a:moveTo>
                  <a:lnTo>
                    <a:pt x="10525887" y="5791200"/>
                  </a:lnTo>
                  <a:lnTo>
                    <a:pt x="10559796" y="5791200"/>
                  </a:lnTo>
                  <a:close/>
                  <a:moveTo>
                    <a:pt x="10492105" y="5791200"/>
                  </a:moveTo>
                  <a:lnTo>
                    <a:pt x="10458196" y="5791200"/>
                  </a:lnTo>
                  <a:lnTo>
                    <a:pt x="10492105" y="5791200"/>
                  </a:lnTo>
                  <a:close/>
                  <a:moveTo>
                    <a:pt x="10424414" y="5791200"/>
                  </a:moveTo>
                  <a:lnTo>
                    <a:pt x="10390505" y="5791200"/>
                  </a:lnTo>
                  <a:lnTo>
                    <a:pt x="10424414" y="5791200"/>
                  </a:lnTo>
                  <a:close/>
                  <a:moveTo>
                    <a:pt x="10356723" y="5791200"/>
                  </a:moveTo>
                  <a:lnTo>
                    <a:pt x="10322814" y="5791200"/>
                  </a:lnTo>
                  <a:lnTo>
                    <a:pt x="10356723" y="5791200"/>
                  </a:lnTo>
                  <a:close/>
                  <a:moveTo>
                    <a:pt x="10289032" y="5791200"/>
                  </a:moveTo>
                  <a:lnTo>
                    <a:pt x="10255123" y="5791200"/>
                  </a:lnTo>
                  <a:lnTo>
                    <a:pt x="10289032" y="5791200"/>
                  </a:lnTo>
                  <a:close/>
                  <a:moveTo>
                    <a:pt x="10221341" y="5791200"/>
                  </a:moveTo>
                  <a:lnTo>
                    <a:pt x="10187432" y="5791200"/>
                  </a:lnTo>
                  <a:lnTo>
                    <a:pt x="10221341" y="5791200"/>
                  </a:lnTo>
                  <a:close/>
                  <a:moveTo>
                    <a:pt x="10153650" y="5791200"/>
                  </a:moveTo>
                  <a:lnTo>
                    <a:pt x="10119741" y="5791200"/>
                  </a:lnTo>
                  <a:lnTo>
                    <a:pt x="10153650" y="5791200"/>
                  </a:lnTo>
                  <a:close/>
                  <a:moveTo>
                    <a:pt x="10085959" y="5791200"/>
                  </a:moveTo>
                  <a:lnTo>
                    <a:pt x="10052050" y="5791200"/>
                  </a:lnTo>
                  <a:lnTo>
                    <a:pt x="10085959" y="5791200"/>
                  </a:lnTo>
                  <a:close/>
                  <a:moveTo>
                    <a:pt x="10018268" y="5791200"/>
                  </a:moveTo>
                  <a:lnTo>
                    <a:pt x="9984359" y="5791200"/>
                  </a:lnTo>
                  <a:lnTo>
                    <a:pt x="10018268" y="5791200"/>
                  </a:lnTo>
                  <a:close/>
                  <a:moveTo>
                    <a:pt x="9950577" y="5791200"/>
                  </a:moveTo>
                  <a:lnTo>
                    <a:pt x="9916668" y="5791200"/>
                  </a:lnTo>
                  <a:lnTo>
                    <a:pt x="9950577" y="5791200"/>
                  </a:lnTo>
                  <a:close/>
                  <a:moveTo>
                    <a:pt x="9882886" y="5791200"/>
                  </a:moveTo>
                  <a:lnTo>
                    <a:pt x="9848977" y="5791200"/>
                  </a:lnTo>
                  <a:lnTo>
                    <a:pt x="9882886" y="5791200"/>
                  </a:lnTo>
                  <a:close/>
                  <a:moveTo>
                    <a:pt x="9815195" y="5791200"/>
                  </a:moveTo>
                  <a:lnTo>
                    <a:pt x="9781286" y="5791200"/>
                  </a:lnTo>
                  <a:lnTo>
                    <a:pt x="9815195" y="5791200"/>
                  </a:lnTo>
                  <a:close/>
                  <a:moveTo>
                    <a:pt x="9747504" y="5791200"/>
                  </a:moveTo>
                  <a:lnTo>
                    <a:pt x="9713595" y="5791200"/>
                  </a:lnTo>
                  <a:lnTo>
                    <a:pt x="9747504" y="5791200"/>
                  </a:lnTo>
                  <a:close/>
                  <a:moveTo>
                    <a:pt x="9679813" y="5791200"/>
                  </a:moveTo>
                  <a:lnTo>
                    <a:pt x="9645904" y="5791200"/>
                  </a:lnTo>
                  <a:lnTo>
                    <a:pt x="9679813" y="5791200"/>
                  </a:lnTo>
                  <a:close/>
                  <a:moveTo>
                    <a:pt x="9612122" y="5791200"/>
                  </a:moveTo>
                  <a:lnTo>
                    <a:pt x="9578213" y="5791200"/>
                  </a:lnTo>
                  <a:lnTo>
                    <a:pt x="9612122" y="5791200"/>
                  </a:lnTo>
                  <a:close/>
                  <a:moveTo>
                    <a:pt x="9544431" y="5791200"/>
                  </a:moveTo>
                  <a:lnTo>
                    <a:pt x="9510522" y="5791200"/>
                  </a:lnTo>
                  <a:lnTo>
                    <a:pt x="9544431" y="5791200"/>
                  </a:lnTo>
                  <a:close/>
                  <a:moveTo>
                    <a:pt x="9476740" y="5791200"/>
                  </a:moveTo>
                  <a:lnTo>
                    <a:pt x="9442831" y="5791200"/>
                  </a:lnTo>
                  <a:lnTo>
                    <a:pt x="9476740" y="5791200"/>
                  </a:lnTo>
                  <a:close/>
                  <a:moveTo>
                    <a:pt x="9409049" y="5791200"/>
                  </a:moveTo>
                  <a:lnTo>
                    <a:pt x="9375140" y="5791200"/>
                  </a:lnTo>
                  <a:lnTo>
                    <a:pt x="9409049" y="5791200"/>
                  </a:lnTo>
                  <a:close/>
                  <a:moveTo>
                    <a:pt x="9341358" y="5791200"/>
                  </a:moveTo>
                  <a:lnTo>
                    <a:pt x="9307449" y="5791200"/>
                  </a:lnTo>
                  <a:lnTo>
                    <a:pt x="9341358" y="5791200"/>
                  </a:lnTo>
                  <a:close/>
                  <a:moveTo>
                    <a:pt x="9273667" y="5791200"/>
                  </a:moveTo>
                  <a:lnTo>
                    <a:pt x="9239758" y="5791200"/>
                  </a:lnTo>
                  <a:lnTo>
                    <a:pt x="9273667" y="5791200"/>
                  </a:lnTo>
                  <a:close/>
                  <a:moveTo>
                    <a:pt x="9205976" y="5791200"/>
                  </a:moveTo>
                  <a:lnTo>
                    <a:pt x="9172067" y="5791200"/>
                  </a:lnTo>
                  <a:lnTo>
                    <a:pt x="9205976" y="5791200"/>
                  </a:lnTo>
                  <a:close/>
                  <a:moveTo>
                    <a:pt x="9138285" y="5791200"/>
                  </a:moveTo>
                  <a:lnTo>
                    <a:pt x="9104376" y="5791200"/>
                  </a:lnTo>
                  <a:lnTo>
                    <a:pt x="9138285" y="5791200"/>
                  </a:lnTo>
                  <a:close/>
                  <a:moveTo>
                    <a:pt x="9070594" y="5791200"/>
                  </a:moveTo>
                  <a:lnTo>
                    <a:pt x="9036685" y="5791200"/>
                  </a:lnTo>
                  <a:lnTo>
                    <a:pt x="9070594" y="5791200"/>
                  </a:lnTo>
                  <a:close/>
                  <a:moveTo>
                    <a:pt x="9002903" y="5791200"/>
                  </a:moveTo>
                  <a:lnTo>
                    <a:pt x="8968994" y="5791200"/>
                  </a:lnTo>
                  <a:lnTo>
                    <a:pt x="9002903" y="5791200"/>
                  </a:lnTo>
                  <a:close/>
                  <a:moveTo>
                    <a:pt x="8935212" y="5791200"/>
                  </a:moveTo>
                  <a:lnTo>
                    <a:pt x="8901303" y="5791200"/>
                  </a:lnTo>
                  <a:lnTo>
                    <a:pt x="8935212" y="5791200"/>
                  </a:lnTo>
                  <a:close/>
                  <a:moveTo>
                    <a:pt x="8867521" y="5791200"/>
                  </a:moveTo>
                  <a:lnTo>
                    <a:pt x="8833612" y="5791200"/>
                  </a:lnTo>
                  <a:lnTo>
                    <a:pt x="8867521" y="5791200"/>
                  </a:lnTo>
                  <a:close/>
                  <a:moveTo>
                    <a:pt x="8799830" y="5791200"/>
                  </a:moveTo>
                  <a:lnTo>
                    <a:pt x="8765921" y="5791200"/>
                  </a:lnTo>
                  <a:lnTo>
                    <a:pt x="8799830" y="5791200"/>
                  </a:lnTo>
                  <a:close/>
                  <a:moveTo>
                    <a:pt x="8732139" y="5791200"/>
                  </a:moveTo>
                  <a:lnTo>
                    <a:pt x="8698230" y="5791200"/>
                  </a:lnTo>
                  <a:lnTo>
                    <a:pt x="8732139" y="5791200"/>
                  </a:lnTo>
                  <a:close/>
                  <a:moveTo>
                    <a:pt x="8664448" y="5791200"/>
                  </a:moveTo>
                  <a:lnTo>
                    <a:pt x="8630539" y="5791200"/>
                  </a:lnTo>
                  <a:lnTo>
                    <a:pt x="8664448" y="5791200"/>
                  </a:lnTo>
                  <a:close/>
                  <a:moveTo>
                    <a:pt x="8596757" y="5791200"/>
                  </a:moveTo>
                  <a:lnTo>
                    <a:pt x="8562848" y="5791200"/>
                  </a:lnTo>
                  <a:lnTo>
                    <a:pt x="8596757" y="5791200"/>
                  </a:lnTo>
                  <a:close/>
                  <a:moveTo>
                    <a:pt x="8529066" y="5791200"/>
                  </a:moveTo>
                  <a:lnTo>
                    <a:pt x="8495157" y="5791200"/>
                  </a:lnTo>
                  <a:lnTo>
                    <a:pt x="8529066" y="5791200"/>
                  </a:lnTo>
                  <a:close/>
                  <a:moveTo>
                    <a:pt x="8461375" y="5791200"/>
                  </a:moveTo>
                  <a:lnTo>
                    <a:pt x="8427466" y="5791200"/>
                  </a:lnTo>
                  <a:lnTo>
                    <a:pt x="8461375" y="5791200"/>
                  </a:lnTo>
                  <a:close/>
                  <a:moveTo>
                    <a:pt x="8393684" y="5791200"/>
                  </a:moveTo>
                  <a:lnTo>
                    <a:pt x="8359775" y="5791200"/>
                  </a:lnTo>
                  <a:lnTo>
                    <a:pt x="8393684" y="5791200"/>
                  </a:lnTo>
                  <a:close/>
                  <a:moveTo>
                    <a:pt x="8325993" y="5791200"/>
                  </a:moveTo>
                  <a:lnTo>
                    <a:pt x="8292084" y="5791200"/>
                  </a:lnTo>
                  <a:lnTo>
                    <a:pt x="8325993" y="5791200"/>
                  </a:lnTo>
                  <a:close/>
                  <a:moveTo>
                    <a:pt x="8258302" y="5791200"/>
                  </a:moveTo>
                  <a:lnTo>
                    <a:pt x="8224393" y="5791200"/>
                  </a:lnTo>
                  <a:lnTo>
                    <a:pt x="8258302" y="5791200"/>
                  </a:lnTo>
                  <a:close/>
                  <a:moveTo>
                    <a:pt x="8190611" y="5791200"/>
                  </a:moveTo>
                  <a:lnTo>
                    <a:pt x="8156702" y="5791200"/>
                  </a:lnTo>
                  <a:lnTo>
                    <a:pt x="8190611" y="5791200"/>
                  </a:lnTo>
                  <a:close/>
                  <a:moveTo>
                    <a:pt x="8122920" y="5791200"/>
                  </a:moveTo>
                  <a:lnTo>
                    <a:pt x="8089011" y="5791200"/>
                  </a:lnTo>
                  <a:lnTo>
                    <a:pt x="8122920" y="5791200"/>
                  </a:lnTo>
                  <a:close/>
                  <a:moveTo>
                    <a:pt x="8055229" y="5791200"/>
                  </a:moveTo>
                  <a:lnTo>
                    <a:pt x="8021320" y="5791200"/>
                  </a:lnTo>
                  <a:lnTo>
                    <a:pt x="8055229" y="5791200"/>
                  </a:lnTo>
                  <a:close/>
                  <a:moveTo>
                    <a:pt x="7987538" y="5791200"/>
                  </a:moveTo>
                  <a:lnTo>
                    <a:pt x="7953629" y="5791200"/>
                  </a:lnTo>
                  <a:lnTo>
                    <a:pt x="7987538" y="5791200"/>
                  </a:lnTo>
                  <a:close/>
                  <a:moveTo>
                    <a:pt x="7919847" y="5791200"/>
                  </a:moveTo>
                  <a:lnTo>
                    <a:pt x="7885938" y="5791200"/>
                  </a:lnTo>
                  <a:lnTo>
                    <a:pt x="7919847" y="5791200"/>
                  </a:lnTo>
                  <a:close/>
                  <a:moveTo>
                    <a:pt x="7852156" y="5791200"/>
                  </a:moveTo>
                  <a:lnTo>
                    <a:pt x="7818247" y="5791200"/>
                  </a:lnTo>
                  <a:lnTo>
                    <a:pt x="7852156" y="5791200"/>
                  </a:lnTo>
                  <a:close/>
                  <a:moveTo>
                    <a:pt x="7784465" y="5791200"/>
                  </a:moveTo>
                  <a:lnTo>
                    <a:pt x="7750556" y="5791200"/>
                  </a:lnTo>
                  <a:lnTo>
                    <a:pt x="7784465" y="5791200"/>
                  </a:lnTo>
                  <a:close/>
                  <a:moveTo>
                    <a:pt x="7716774" y="5791200"/>
                  </a:moveTo>
                  <a:lnTo>
                    <a:pt x="7682865" y="5791200"/>
                  </a:lnTo>
                  <a:lnTo>
                    <a:pt x="7716774" y="5791200"/>
                  </a:lnTo>
                  <a:close/>
                  <a:moveTo>
                    <a:pt x="7649083" y="5791200"/>
                  </a:moveTo>
                  <a:lnTo>
                    <a:pt x="7615174" y="5791200"/>
                  </a:lnTo>
                  <a:lnTo>
                    <a:pt x="7649083" y="5791200"/>
                  </a:lnTo>
                  <a:close/>
                  <a:moveTo>
                    <a:pt x="7581392" y="5791200"/>
                  </a:moveTo>
                  <a:lnTo>
                    <a:pt x="7547483" y="5791200"/>
                  </a:lnTo>
                  <a:lnTo>
                    <a:pt x="7581392" y="5791200"/>
                  </a:lnTo>
                  <a:close/>
                  <a:moveTo>
                    <a:pt x="7513701" y="5791200"/>
                  </a:moveTo>
                  <a:lnTo>
                    <a:pt x="7479792" y="5791200"/>
                  </a:lnTo>
                  <a:lnTo>
                    <a:pt x="7513701" y="5791200"/>
                  </a:lnTo>
                  <a:close/>
                  <a:moveTo>
                    <a:pt x="7446010" y="5791200"/>
                  </a:moveTo>
                  <a:lnTo>
                    <a:pt x="7412101" y="5791200"/>
                  </a:lnTo>
                  <a:lnTo>
                    <a:pt x="7446010" y="5791200"/>
                  </a:lnTo>
                  <a:close/>
                  <a:moveTo>
                    <a:pt x="7378319" y="5791200"/>
                  </a:moveTo>
                  <a:lnTo>
                    <a:pt x="7344410" y="5791200"/>
                  </a:lnTo>
                  <a:lnTo>
                    <a:pt x="7378319" y="5791200"/>
                  </a:lnTo>
                  <a:close/>
                  <a:moveTo>
                    <a:pt x="7310628" y="5791200"/>
                  </a:moveTo>
                  <a:lnTo>
                    <a:pt x="7276719" y="5791200"/>
                  </a:lnTo>
                  <a:lnTo>
                    <a:pt x="7310628" y="5791200"/>
                  </a:lnTo>
                  <a:close/>
                  <a:moveTo>
                    <a:pt x="7242937" y="5791200"/>
                  </a:moveTo>
                  <a:lnTo>
                    <a:pt x="7209028" y="5791200"/>
                  </a:lnTo>
                  <a:lnTo>
                    <a:pt x="7242937" y="5791200"/>
                  </a:lnTo>
                  <a:close/>
                  <a:moveTo>
                    <a:pt x="7175246" y="5791200"/>
                  </a:moveTo>
                  <a:lnTo>
                    <a:pt x="7141337" y="5791200"/>
                  </a:lnTo>
                  <a:lnTo>
                    <a:pt x="7175246" y="5791200"/>
                  </a:lnTo>
                  <a:close/>
                  <a:moveTo>
                    <a:pt x="7107555" y="5791200"/>
                  </a:moveTo>
                  <a:lnTo>
                    <a:pt x="7073646" y="5791200"/>
                  </a:lnTo>
                  <a:lnTo>
                    <a:pt x="7107555" y="5791200"/>
                  </a:lnTo>
                  <a:close/>
                  <a:moveTo>
                    <a:pt x="7039864" y="5791200"/>
                  </a:moveTo>
                  <a:lnTo>
                    <a:pt x="7005955" y="5791200"/>
                  </a:lnTo>
                  <a:lnTo>
                    <a:pt x="7039864" y="5791200"/>
                  </a:lnTo>
                  <a:close/>
                  <a:moveTo>
                    <a:pt x="6972173" y="5791200"/>
                  </a:moveTo>
                  <a:lnTo>
                    <a:pt x="6938264" y="5791200"/>
                  </a:lnTo>
                  <a:lnTo>
                    <a:pt x="6972173" y="5791200"/>
                  </a:lnTo>
                  <a:close/>
                  <a:moveTo>
                    <a:pt x="6904482" y="5791200"/>
                  </a:moveTo>
                  <a:lnTo>
                    <a:pt x="6870573" y="5791200"/>
                  </a:lnTo>
                  <a:lnTo>
                    <a:pt x="6904482" y="5791200"/>
                  </a:lnTo>
                  <a:close/>
                  <a:moveTo>
                    <a:pt x="6836791" y="5791200"/>
                  </a:moveTo>
                  <a:lnTo>
                    <a:pt x="6802882" y="5791200"/>
                  </a:lnTo>
                  <a:lnTo>
                    <a:pt x="6836791" y="5791200"/>
                  </a:lnTo>
                  <a:close/>
                  <a:moveTo>
                    <a:pt x="6769100" y="5791200"/>
                  </a:moveTo>
                  <a:lnTo>
                    <a:pt x="6735191" y="5791200"/>
                  </a:lnTo>
                  <a:lnTo>
                    <a:pt x="6769100" y="5791200"/>
                  </a:lnTo>
                  <a:close/>
                  <a:moveTo>
                    <a:pt x="6701409" y="5791200"/>
                  </a:moveTo>
                  <a:lnTo>
                    <a:pt x="6667500" y="5791200"/>
                  </a:lnTo>
                  <a:lnTo>
                    <a:pt x="6701409" y="5791200"/>
                  </a:lnTo>
                  <a:close/>
                  <a:moveTo>
                    <a:pt x="6633718" y="5791200"/>
                  </a:moveTo>
                  <a:lnTo>
                    <a:pt x="6599809" y="5791200"/>
                  </a:lnTo>
                  <a:lnTo>
                    <a:pt x="6633718" y="5791200"/>
                  </a:lnTo>
                  <a:close/>
                  <a:moveTo>
                    <a:pt x="6566027" y="5791200"/>
                  </a:moveTo>
                  <a:lnTo>
                    <a:pt x="6532118" y="5791200"/>
                  </a:lnTo>
                  <a:lnTo>
                    <a:pt x="6566027" y="5791200"/>
                  </a:lnTo>
                  <a:close/>
                  <a:moveTo>
                    <a:pt x="6498336" y="5791200"/>
                  </a:moveTo>
                  <a:lnTo>
                    <a:pt x="6464427" y="5791200"/>
                  </a:lnTo>
                  <a:lnTo>
                    <a:pt x="6498336" y="5791200"/>
                  </a:lnTo>
                  <a:close/>
                  <a:moveTo>
                    <a:pt x="6430645" y="5791200"/>
                  </a:moveTo>
                  <a:lnTo>
                    <a:pt x="6396736" y="5791200"/>
                  </a:lnTo>
                  <a:lnTo>
                    <a:pt x="6430645" y="5791200"/>
                  </a:lnTo>
                  <a:close/>
                  <a:moveTo>
                    <a:pt x="6362954" y="5791200"/>
                  </a:moveTo>
                  <a:lnTo>
                    <a:pt x="6329045" y="5791200"/>
                  </a:lnTo>
                  <a:lnTo>
                    <a:pt x="6362954" y="5791200"/>
                  </a:lnTo>
                  <a:close/>
                  <a:moveTo>
                    <a:pt x="6295263" y="5791200"/>
                  </a:moveTo>
                  <a:lnTo>
                    <a:pt x="6261354" y="5791200"/>
                  </a:lnTo>
                  <a:lnTo>
                    <a:pt x="6295263" y="5791200"/>
                  </a:lnTo>
                  <a:close/>
                  <a:moveTo>
                    <a:pt x="6227572" y="5791200"/>
                  </a:moveTo>
                  <a:lnTo>
                    <a:pt x="6193663" y="5791200"/>
                  </a:lnTo>
                  <a:lnTo>
                    <a:pt x="6227572" y="5791200"/>
                  </a:lnTo>
                  <a:close/>
                  <a:moveTo>
                    <a:pt x="6159881" y="5791200"/>
                  </a:moveTo>
                  <a:lnTo>
                    <a:pt x="6125972" y="5791200"/>
                  </a:lnTo>
                  <a:lnTo>
                    <a:pt x="6159881" y="5791200"/>
                  </a:lnTo>
                  <a:close/>
                  <a:moveTo>
                    <a:pt x="6092190" y="5791200"/>
                  </a:moveTo>
                  <a:lnTo>
                    <a:pt x="6058281" y="5791200"/>
                  </a:lnTo>
                  <a:lnTo>
                    <a:pt x="6092190" y="5791200"/>
                  </a:lnTo>
                  <a:close/>
                  <a:moveTo>
                    <a:pt x="6024499" y="5791200"/>
                  </a:moveTo>
                  <a:lnTo>
                    <a:pt x="5990590" y="5791200"/>
                  </a:lnTo>
                  <a:lnTo>
                    <a:pt x="6024499" y="5791200"/>
                  </a:lnTo>
                  <a:close/>
                  <a:moveTo>
                    <a:pt x="5956808" y="5791200"/>
                  </a:moveTo>
                  <a:lnTo>
                    <a:pt x="5922899" y="5791200"/>
                  </a:lnTo>
                  <a:lnTo>
                    <a:pt x="5956808" y="5791200"/>
                  </a:lnTo>
                  <a:close/>
                  <a:moveTo>
                    <a:pt x="5889117" y="5791200"/>
                  </a:moveTo>
                  <a:lnTo>
                    <a:pt x="5855208" y="5791200"/>
                  </a:lnTo>
                  <a:lnTo>
                    <a:pt x="5889117" y="5791200"/>
                  </a:lnTo>
                  <a:close/>
                  <a:moveTo>
                    <a:pt x="5821426" y="5791200"/>
                  </a:moveTo>
                  <a:lnTo>
                    <a:pt x="5787517" y="5791200"/>
                  </a:lnTo>
                  <a:lnTo>
                    <a:pt x="5821426" y="5791200"/>
                  </a:lnTo>
                  <a:close/>
                  <a:moveTo>
                    <a:pt x="5753735" y="5791200"/>
                  </a:moveTo>
                  <a:lnTo>
                    <a:pt x="5719826" y="5791200"/>
                  </a:lnTo>
                  <a:lnTo>
                    <a:pt x="5753735" y="5791200"/>
                  </a:lnTo>
                  <a:close/>
                  <a:moveTo>
                    <a:pt x="5686044" y="5791200"/>
                  </a:moveTo>
                  <a:lnTo>
                    <a:pt x="5652135" y="5791200"/>
                  </a:lnTo>
                  <a:lnTo>
                    <a:pt x="5686044" y="5791200"/>
                  </a:lnTo>
                  <a:close/>
                  <a:moveTo>
                    <a:pt x="5618353" y="5791200"/>
                  </a:moveTo>
                  <a:lnTo>
                    <a:pt x="5584444" y="5791200"/>
                  </a:lnTo>
                  <a:lnTo>
                    <a:pt x="5618353" y="5791200"/>
                  </a:lnTo>
                  <a:close/>
                  <a:moveTo>
                    <a:pt x="5550662" y="5791200"/>
                  </a:moveTo>
                  <a:lnTo>
                    <a:pt x="5516753" y="5791200"/>
                  </a:lnTo>
                  <a:lnTo>
                    <a:pt x="5550662" y="5791200"/>
                  </a:lnTo>
                  <a:close/>
                  <a:moveTo>
                    <a:pt x="5482971" y="5791200"/>
                  </a:moveTo>
                  <a:lnTo>
                    <a:pt x="5449062" y="5791200"/>
                  </a:lnTo>
                  <a:lnTo>
                    <a:pt x="5482971" y="5791200"/>
                  </a:lnTo>
                  <a:close/>
                  <a:moveTo>
                    <a:pt x="5415280" y="5791200"/>
                  </a:moveTo>
                  <a:lnTo>
                    <a:pt x="5381371" y="5791200"/>
                  </a:lnTo>
                  <a:lnTo>
                    <a:pt x="5415280" y="5791200"/>
                  </a:lnTo>
                  <a:close/>
                  <a:moveTo>
                    <a:pt x="5347589" y="5791200"/>
                  </a:moveTo>
                  <a:lnTo>
                    <a:pt x="5313680" y="5791200"/>
                  </a:lnTo>
                  <a:lnTo>
                    <a:pt x="5347589" y="5791200"/>
                  </a:lnTo>
                  <a:close/>
                  <a:moveTo>
                    <a:pt x="5279898" y="5791200"/>
                  </a:moveTo>
                  <a:lnTo>
                    <a:pt x="5245989" y="5791200"/>
                  </a:lnTo>
                  <a:lnTo>
                    <a:pt x="5279898" y="5791200"/>
                  </a:lnTo>
                  <a:close/>
                  <a:moveTo>
                    <a:pt x="5212207" y="5791200"/>
                  </a:moveTo>
                  <a:lnTo>
                    <a:pt x="5178298" y="5791200"/>
                  </a:lnTo>
                  <a:lnTo>
                    <a:pt x="5212207" y="5791200"/>
                  </a:lnTo>
                  <a:close/>
                  <a:moveTo>
                    <a:pt x="5144516" y="5791200"/>
                  </a:moveTo>
                  <a:lnTo>
                    <a:pt x="5110607" y="5791200"/>
                  </a:lnTo>
                  <a:lnTo>
                    <a:pt x="5144516" y="5791200"/>
                  </a:lnTo>
                  <a:close/>
                  <a:moveTo>
                    <a:pt x="5076825" y="5791200"/>
                  </a:moveTo>
                  <a:lnTo>
                    <a:pt x="5042916" y="5791200"/>
                  </a:lnTo>
                  <a:lnTo>
                    <a:pt x="5076825" y="5791200"/>
                  </a:lnTo>
                  <a:close/>
                  <a:moveTo>
                    <a:pt x="5009134" y="5791200"/>
                  </a:moveTo>
                  <a:lnTo>
                    <a:pt x="4975225" y="5791200"/>
                  </a:lnTo>
                  <a:lnTo>
                    <a:pt x="5009134" y="5791200"/>
                  </a:lnTo>
                  <a:close/>
                  <a:moveTo>
                    <a:pt x="4941443" y="5791200"/>
                  </a:moveTo>
                  <a:lnTo>
                    <a:pt x="4907534" y="5791200"/>
                  </a:lnTo>
                  <a:lnTo>
                    <a:pt x="4941443" y="5791200"/>
                  </a:lnTo>
                  <a:close/>
                  <a:moveTo>
                    <a:pt x="4873752" y="5791200"/>
                  </a:moveTo>
                  <a:lnTo>
                    <a:pt x="4839843" y="5791200"/>
                  </a:lnTo>
                  <a:lnTo>
                    <a:pt x="4873752" y="5791200"/>
                  </a:lnTo>
                  <a:close/>
                  <a:moveTo>
                    <a:pt x="4806061" y="5791200"/>
                  </a:moveTo>
                  <a:lnTo>
                    <a:pt x="4772152" y="5791200"/>
                  </a:lnTo>
                  <a:lnTo>
                    <a:pt x="4806061" y="5791200"/>
                  </a:lnTo>
                  <a:close/>
                  <a:moveTo>
                    <a:pt x="4738370" y="5791200"/>
                  </a:moveTo>
                  <a:lnTo>
                    <a:pt x="4704461" y="5791200"/>
                  </a:lnTo>
                  <a:lnTo>
                    <a:pt x="4738370" y="5791200"/>
                  </a:lnTo>
                  <a:close/>
                  <a:moveTo>
                    <a:pt x="4670679" y="5791200"/>
                  </a:moveTo>
                  <a:lnTo>
                    <a:pt x="4636770" y="5791200"/>
                  </a:lnTo>
                  <a:lnTo>
                    <a:pt x="4670679" y="5791200"/>
                  </a:lnTo>
                  <a:close/>
                  <a:moveTo>
                    <a:pt x="4602988" y="5791200"/>
                  </a:moveTo>
                  <a:lnTo>
                    <a:pt x="4569079" y="5791200"/>
                  </a:lnTo>
                  <a:lnTo>
                    <a:pt x="4602988" y="5791200"/>
                  </a:lnTo>
                  <a:close/>
                  <a:moveTo>
                    <a:pt x="4535297" y="5791200"/>
                  </a:moveTo>
                  <a:lnTo>
                    <a:pt x="4501388" y="5791200"/>
                  </a:lnTo>
                  <a:lnTo>
                    <a:pt x="4535297" y="5791200"/>
                  </a:lnTo>
                  <a:close/>
                  <a:moveTo>
                    <a:pt x="4467606" y="5791200"/>
                  </a:moveTo>
                  <a:lnTo>
                    <a:pt x="4433697" y="5791200"/>
                  </a:lnTo>
                  <a:lnTo>
                    <a:pt x="4467606" y="5791200"/>
                  </a:lnTo>
                  <a:close/>
                  <a:moveTo>
                    <a:pt x="4399915" y="5791200"/>
                  </a:moveTo>
                  <a:lnTo>
                    <a:pt x="4366006" y="5791200"/>
                  </a:lnTo>
                  <a:lnTo>
                    <a:pt x="4399915" y="5791200"/>
                  </a:lnTo>
                  <a:close/>
                  <a:moveTo>
                    <a:pt x="4332224" y="5791200"/>
                  </a:moveTo>
                  <a:lnTo>
                    <a:pt x="4298315" y="5791200"/>
                  </a:lnTo>
                  <a:lnTo>
                    <a:pt x="4332224" y="5791200"/>
                  </a:lnTo>
                  <a:close/>
                  <a:moveTo>
                    <a:pt x="4264533" y="5791200"/>
                  </a:moveTo>
                  <a:lnTo>
                    <a:pt x="4230624" y="5791200"/>
                  </a:lnTo>
                  <a:lnTo>
                    <a:pt x="4264533" y="5791200"/>
                  </a:lnTo>
                  <a:close/>
                  <a:moveTo>
                    <a:pt x="4196842" y="5791200"/>
                  </a:moveTo>
                  <a:lnTo>
                    <a:pt x="4162933" y="5791200"/>
                  </a:lnTo>
                  <a:lnTo>
                    <a:pt x="4196842" y="5791200"/>
                  </a:lnTo>
                  <a:close/>
                  <a:moveTo>
                    <a:pt x="4129151" y="5791200"/>
                  </a:moveTo>
                  <a:lnTo>
                    <a:pt x="4095242" y="5791200"/>
                  </a:lnTo>
                  <a:lnTo>
                    <a:pt x="4129151" y="5791200"/>
                  </a:lnTo>
                  <a:close/>
                  <a:moveTo>
                    <a:pt x="4061460" y="5791200"/>
                  </a:moveTo>
                  <a:lnTo>
                    <a:pt x="4027551" y="5791200"/>
                  </a:lnTo>
                  <a:lnTo>
                    <a:pt x="4061460" y="5791200"/>
                  </a:lnTo>
                  <a:close/>
                  <a:moveTo>
                    <a:pt x="3993769" y="5791200"/>
                  </a:moveTo>
                  <a:lnTo>
                    <a:pt x="3959860" y="5791200"/>
                  </a:lnTo>
                  <a:lnTo>
                    <a:pt x="3993769" y="5791200"/>
                  </a:lnTo>
                  <a:close/>
                  <a:moveTo>
                    <a:pt x="3926078" y="5791200"/>
                  </a:moveTo>
                  <a:lnTo>
                    <a:pt x="3892169" y="5791200"/>
                  </a:lnTo>
                  <a:lnTo>
                    <a:pt x="3926078" y="5791200"/>
                  </a:lnTo>
                  <a:close/>
                  <a:moveTo>
                    <a:pt x="3858387" y="5791200"/>
                  </a:moveTo>
                  <a:lnTo>
                    <a:pt x="3824478" y="5791200"/>
                  </a:lnTo>
                  <a:lnTo>
                    <a:pt x="3858387" y="5791200"/>
                  </a:lnTo>
                  <a:close/>
                  <a:moveTo>
                    <a:pt x="3790696" y="5791200"/>
                  </a:moveTo>
                  <a:lnTo>
                    <a:pt x="3756787" y="5791200"/>
                  </a:lnTo>
                  <a:lnTo>
                    <a:pt x="3790696" y="5791200"/>
                  </a:lnTo>
                  <a:close/>
                  <a:moveTo>
                    <a:pt x="3723005" y="5791200"/>
                  </a:moveTo>
                  <a:lnTo>
                    <a:pt x="3689096" y="5791200"/>
                  </a:lnTo>
                  <a:lnTo>
                    <a:pt x="3723005" y="5791200"/>
                  </a:lnTo>
                  <a:close/>
                  <a:moveTo>
                    <a:pt x="3655314" y="5791200"/>
                  </a:moveTo>
                  <a:lnTo>
                    <a:pt x="3621405" y="5791200"/>
                  </a:lnTo>
                  <a:lnTo>
                    <a:pt x="3655314" y="5791200"/>
                  </a:lnTo>
                  <a:close/>
                  <a:moveTo>
                    <a:pt x="3587623" y="5791200"/>
                  </a:moveTo>
                  <a:lnTo>
                    <a:pt x="3553714" y="5791200"/>
                  </a:lnTo>
                  <a:lnTo>
                    <a:pt x="3587623" y="5791200"/>
                  </a:lnTo>
                  <a:close/>
                  <a:moveTo>
                    <a:pt x="3519932" y="5791200"/>
                  </a:moveTo>
                  <a:lnTo>
                    <a:pt x="3486023" y="5791200"/>
                  </a:lnTo>
                  <a:lnTo>
                    <a:pt x="3519932" y="5791200"/>
                  </a:lnTo>
                  <a:close/>
                  <a:moveTo>
                    <a:pt x="3452241" y="5791200"/>
                  </a:moveTo>
                  <a:lnTo>
                    <a:pt x="3418332" y="5791200"/>
                  </a:lnTo>
                  <a:lnTo>
                    <a:pt x="3452241" y="5791200"/>
                  </a:lnTo>
                  <a:close/>
                  <a:moveTo>
                    <a:pt x="3384550" y="5791200"/>
                  </a:moveTo>
                  <a:lnTo>
                    <a:pt x="3350641" y="5791200"/>
                  </a:lnTo>
                  <a:lnTo>
                    <a:pt x="3384550" y="5791200"/>
                  </a:lnTo>
                  <a:close/>
                  <a:moveTo>
                    <a:pt x="3316859" y="5791200"/>
                  </a:moveTo>
                  <a:lnTo>
                    <a:pt x="3282950" y="5791200"/>
                  </a:lnTo>
                  <a:lnTo>
                    <a:pt x="3316859" y="5791200"/>
                  </a:lnTo>
                  <a:close/>
                  <a:moveTo>
                    <a:pt x="3249168" y="5791200"/>
                  </a:moveTo>
                  <a:lnTo>
                    <a:pt x="3215259" y="5791200"/>
                  </a:lnTo>
                  <a:lnTo>
                    <a:pt x="3249168" y="5791200"/>
                  </a:lnTo>
                  <a:close/>
                  <a:moveTo>
                    <a:pt x="3181477" y="5791200"/>
                  </a:moveTo>
                  <a:lnTo>
                    <a:pt x="3147568" y="5791200"/>
                  </a:lnTo>
                  <a:lnTo>
                    <a:pt x="3181477" y="5791200"/>
                  </a:lnTo>
                  <a:close/>
                  <a:moveTo>
                    <a:pt x="3113786" y="5791200"/>
                  </a:moveTo>
                  <a:lnTo>
                    <a:pt x="3079877" y="5791200"/>
                  </a:lnTo>
                  <a:lnTo>
                    <a:pt x="3113786" y="5791200"/>
                  </a:lnTo>
                  <a:close/>
                  <a:moveTo>
                    <a:pt x="3046095" y="5791200"/>
                  </a:moveTo>
                  <a:lnTo>
                    <a:pt x="3012186" y="5791200"/>
                  </a:lnTo>
                  <a:lnTo>
                    <a:pt x="3046095" y="5791200"/>
                  </a:lnTo>
                  <a:close/>
                  <a:moveTo>
                    <a:pt x="2978404" y="5791200"/>
                  </a:moveTo>
                  <a:lnTo>
                    <a:pt x="2944495" y="5791200"/>
                  </a:lnTo>
                  <a:lnTo>
                    <a:pt x="2978404" y="5791200"/>
                  </a:lnTo>
                  <a:close/>
                  <a:moveTo>
                    <a:pt x="2910713" y="5791200"/>
                  </a:moveTo>
                  <a:lnTo>
                    <a:pt x="2876804" y="5791200"/>
                  </a:lnTo>
                  <a:lnTo>
                    <a:pt x="2910713" y="5791200"/>
                  </a:lnTo>
                  <a:close/>
                  <a:moveTo>
                    <a:pt x="2843022" y="5791200"/>
                  </a:moveTo>
                  <a:lnTo>
                    <a:pt x="2809113" y="5791200"/>
                  </a:lnTo>
                  <a:lnTo>
                    <a:pt x="2843022" y="5791200"/>
                  </a:lnTo>
                  <a:close/>
                  <a:moveTo>
                    <a:pt x="2775331" y="5791200"/>
                  </a:moveTo>
                  <a:lnTo>
                    <a:pt x="2741422" y="5791200"/>
                  </a:lnTo>
                  <a:lnTo>
                    <a:pt x="2775331" y="5791200"/>
                  </a:lnTo>
                  <a:close/>
                  <a:moveTo>
                    <a:pt x="2707640" y="5791200"/>
                  </a:moveTo>
                  <a:lnTo>
                    <a:pt x="2673731" y="5791200"/>
                  </a:lnTo>
                  <a:lnTo>
                    <a:pt x="2707640" y="5791200"/>
                  </a:lnTo>
                  <a:close/>
                  <a:moveTo>
                    <a:pt x="2639949" y="5791200"/>
                  </a:moveTo>
                  <a:lnTo>
                    <a:pt x="2606040" y="5791200"/>
                  </a:lnTo>
                  <a:lnTo>
                    <a:pt x="2639949" y="5791200"/>
                  </a:lnTo>
                  <a:close/>
                  <a:moveTo>
                    <a:pt x="2572258" y="5791200"/>
                  </a:moveTo>
                  <a:lnTo>
                    <a:pt x="2538349" y="5791200"/>
                  </a:lnTo>
                  <a:lnTo>
                    <a:pt x="2572258" y="5791200"/>
                  </a:lnTo>
                  <a:close/>
                  <a:moveTo>
                    <a:pt x="2504567" y="5791200"/>
                  </a:moveTo>
                  <a:lnTo>
                    <a:pt x="2470658" y="5791200"/>
                  </a:lnTo>
                  <a:lnTo>
                    <a:pt x="2504567" y="5791200"/>
                  </a:lnTo>
                  <a:close/>
                  <a:moveTo>
                    <a:pt x="2436876" y="5791200"/>
                  </a:moveTo>
                  <a:lnTo>
                    <a:pt x="2402967" y="5791200"/>
                  </a:lnTo>
                  <a:lnTo>
                    <a:pt x="2436876" y="5791200"/>
                  </a:lnTo>
                  <a:close/>
                  <a:moveTo>
                    <a:pt x="2369185" y="5791200"/>
                  </a:moveTo>
                  <a:lnTo>
                    <a:pt x="2335276" y="5791200"/>
                  </a:lnTo>
                  <a:lnTo>
                    <a:pt x="2369185" y="5791200"/>
                  </a:lnTo>
                  <a:close/>
                  <a:moveTo>
                    <a:pt x="2301494" y="5791200"/>
                  </a:moveTo>
                  <a:lnTo>
                    <a:pt x="2267585" y="5791200"/>
                  </a:lnTo>
                  <a:lnTo>
                    <a:pt x="2301494" y="5791200"/>
                  </a:lnTo>
                  <a:close/>
                  <a:moveTo>
                    <a:pt x="2233803" y="5791200"/>
                  </a:moveTo>
                  <a:lnTo>
                    <a:pt x="2199894" y="5791200"/>
                  </a:lnTo>
                  <a:lnTo>
                    <a:pt x="2233803" y="5791200"/>
                  </a:lnTo>
                  <a:close/>
                  <a:moveTo>
                    <a:pt x="2166112" y="5791200"/>
                  </a:moveTo>
                  <a:lnTo>
                    <a:pt x="2132203" y="5791200"/>
                  </a:lnTo>
                  <a:lnTo>
                    <a:pt x="2166112" y="5791200"/>
                  </a:lnTo>
                  <a:close/>
                  <a:moveTo>
                    <a:pt x="2098421" y="5791200"/>
                  </a:moveTo>
                  <a:lnTo>
                    <a:pt x="2064512" y="5791200"/>
                  </a:lnTo>
                  <a:lnTo>
                    <a:pt x="2098421" y="5791200"/>
                  </a:lnTo>
                  <a:close/>
                  <a:moveTo>
                    <a:pt x="2030730" y="5791200"/>
                  </a:moveTo>
                  <a:lnTo>
                    <a:pt x="1996821" y="5791200"/>
                  </a:lnTo>
                  <a:lnTo>
                    <a:pt x="2030730" y="5791200"/>
                  </a:lnTo>
                  <a:close/>
                  <a:moveTo>
                    <a:pt x="1963039" y="5791200"/>
                  </a:moveTo>
                  <a:lnTo>
                    <a:pt x="1929130" y="5791200"/>
                  </a:lnTo>
                  <a:lnTo>
                    <a:pt x="1963039" y="5791200"/>
                  </a:lnTo>
                  <a:close/>
                  <a:moveTo>
                    <a:pt x="1895348" y="5791200"/>
                  </a:moveTo>
                  <a:lnTo>
                    <a:pt x="1861439" y="5791200"/>
                  </a:lnTo>
                  <a:lnTo>
                    <a:pt x="1895348" y="5791200"/>
                  </a:lnTo>
                  <a:close/>
                  <a:moveTo>
                    <a:pt x="1827657" y="5791200"/>
                  </a:moveTo>
                  <a:lnTo>
                    <a:pt x="1793748" y="5791200"/>
                  </a:lnTo>
                  <a:lnTo>
                    <a:pt x="1827657" y="5791200"/>
                  </a:lnTo>
                  <a:close/>
                  <a:moveTo>
                    <a:pt x="1759966" y="5791200"/>
                  </a:moveTo>
                  <a:lnTo>
                    <a:pt x="1726057" y="5791200"/>
                  </a:lnTo>
                  <a:lnTo>
                    <a:pt x="1759966" y="5791200"/>
                  </a:lnTo>
                  <a:close/>
                  <a:moveTo>
                    <a:pt x="1692275" y="5791200"/>
                  </a:moveTo>
                  <a:lnTo>
                    <a:pt x="1658366" y="5791200"/>
                  </a:lnTo>
                  <a:lnTo>
                    <a:pt x="1692275" y="5791200"/>
                  </a:lnTo>
                  <a:close/>
                  <a:moveTo>
                    <a:pt x="1624584" y="5791200"/>
                  </a:moveTo>
                  <a:lnTo>
                    <a:pt x="1590675" y="5791200"/>
                  </a:lnTo>
                  <a:lnTo>
                    <a:pt x="1624584" y="5791200"/>
                  </a:lnTo>
                  <a:close/>
                  <a:moveTo>
                    <a:pt x="1556893" y="5791200"/>
                  </a:moveTo>
                  <a:lnTo>
                    <a:pt x="1522984" y="5791200"/>
                  </a:lnTo>
                  <a:lnTo>
                    <a:pt x="1556893" y="5791200"/>
                  </a:lnTo>
                  <a:close/>
                  <a:moveTo>
                    <a:pt x="1489202" y="5791200"/>
                  </a:moveTo>
                  <a:lnTo>
                    <a:pt x="1455293" y="5791200"/>
                  </a:lnTo>
                  <a:lnTo>
                    <a:pt x="1489202" y="5791200"/>
                  </a:lnTo>
                  <a:close/>
                  <a:moveTo>
                    <a:pt x="1421511" y="5791200"/>
                  </a:moveTo>
                  <a:lnTo>
                    <a:pt x="1387602" y="5791200"/>
                  </a:lnTo>
                  <a:lnTo>
                    <a:pt x="1421511" y="5791200"/>
                  </a:lnTo>
                  <a:close/>
                  <a:moveTo>
                    <a:pt x="1353820" y="5791200"/>
                  </a:moveTo>
                  <a:lnTo>
                    <a:pt x="1319911" y="5791200"/>
                  </a:lnTo>
                  <a:lnTo>
                    <a:pt x="1353820" y="5791200"/>
                  </a:lnTo>
                  <a:close/>
                  <a:moveTo>
                    <a:pt x="1286129" y="5791200"/>
                  </a:moveTo>
                  <a:lnTo>
                    <a:pt x="1252220" y="5791200"/>
                  </a:lnTo>
                  <a:lnTo>
                    <a:pt x="1286129" y="5791200"/>
                  </a:lnTo>
                  <a:close/>
                  <a:moveTo>
                    <a:pt x="1218438" y="5791200"/>
                  </a:moveTo>
                  <a:lnTo>
                    <a:pt x="1184529" y="5791200"/>
                  </a:lnTo>
                  <a:lnTo>
                    <a:pt x="1218438" y="5791200"/>
                  </a:lnTo>
                  <a:close/>
                  <a:moveTo>
                    <a:pt x="1150747" y="5791200"/>
                  </a:moveTo>
                  <a:lnTo>
                    <a:pt x="1116838" y="5791200"/>
                  </a:lnTo>
                  <a:lnTo>
                    <a:pt x="1150747" y="5791200"/>
                  </a:lnTo>
                  <a:close/>
                  <a:moveTo>
                    <a:pt x="1083056" y="5791200"/>
                  </a:moveTo>
                  <a:lnTo>
                    <a:pt x="1049147" y="5791200"/>
                  </a:lnTo>
                  <a:lnTo>
                    <a:pt x="1083056" y="5791200"/>
                  </a:lnTo>
                  <a:close/>
                  <a:moveTo>
                    <a:pt x="1015365" y="5791200"/>
                  </a:moveTo>
                  <a:lnTo>
                    <a:pt x="981456" y="5791200"/>
                  </a:lnTo>
                  <a:lnTo>
                    <a:pt x="1015365" y="5791200"/>
                  </a:lnTo>
                  <a:close/>
                  <a:moveTo>
                    <a:pt x="947674" y="5791200"/>
                  </a:moveTo>
                  <a:lnTo>
                    <a:pt x="913765" y="5791200"/>
                  </a:lnTo>
                  <a:lnTo>
                    <a:pt x="947674" y="5791200"/>
                  </a:lnTo>
                  <a:close/>
                  <a:moveTo>
                    <a:pt x="879983" y="5791200"/>
                  </a:moveTo>
                  <a:lnTo>
                    <a:pt x="846074" y="5791200"/>
                  </a:lnTo>
                  <a:lnTo>
                    <a:pt x="879983" y="5791200"/>
                  </a:lnTo>
                  <a:close/>
                  <a:moveTo>
                    <a:pt x="812292" y="5791200"/>
                  </a:moveTo>
                  <a:lnTo>
                    <a:pt x="778383" y="5791200"/>
                  </a:lnTo>
                  <a:lnTo>
                    <a:pt x="812292" y="5791200"/>
                  </a:lnTo>
                  <a:close/>
                  <a:moveTo>
                    <a:pt x="744601" y="5791200"/>
                  </a:moveTo>
                  <a:lnTo>
                    <a:pt x="710692" y="5791200"/>
                  </a:lnTo>
                  <a:lnTo>
                    <a:pt x="744601" y="5791200"/>
                  </a:lnTo>
                  <a:close/>
                  <a:moveTo>
                    <a:pt x="676910" y="5791200"/>
                  </a:moveTo>
                  <a:lnTo>
                    <a:pt x="643001" y="5791200"/>
                  </a:lnTo>
                  <a:lnTo>
                    <a:pt x="676910" y="5791200"/>
                  </a:lnTo>
                  <a:close/>
                  <a:moveTo>
                    <a:pt x="609219" y="5791200"/>
                  </a:moveTo>
                  <a:lnTo>
                    <a:pt x="575310" y="5791200"/>
                  </a:lnTo>
                  <a:lnTo>
                    <a:pt x="609219" y="5791200"/>
                  </a:lnTo>
                  <a:close/>
                  <a:moveTo>
                    <a:pt x="541528" y="5791200"/>
                  </a:moveTo>
                  <a:lnTo>
                    <a:pt x="507619" y="5791200"/>
                  </a:lnTo>
                  <a:lnTo>
                    <a:pt x="541528" y="5791200"/>
                  </a:lnTo>
                  <a:close/>
                  <a:moveTo>
                    <a:pt x="473837" y="5791200"/>
                  </a:moveTo>
                  <a:lnTo>
                    <a:pt x="439928" y="5791200"/>
                  </a:lnTo>
                  <a:lnTo>
                    <a:pt x="473837" y="5791200"/>
                  </a:lnTo>
                  <a:close/>
                  <a:moveTo>
                    <a:pt x="406146" y="5791200"/>
                  </a:moveTo>
                  <a:lnTo>
                    <a:pt x="372237" y="5791200"/>
                  </a:lnTo>
                  <a:lnTo>
                    <a:pt x="406146" y="5791200"/>
                  </a:lnTo>
                  <a:close/>
                  <a:moveTo>
                    <a:pt x="338455" y="5791200"/>
                  </a:moveTo>
                  <a:lnTo>
                    <a:pt x="304546" y="5791200"/>
                  </a:lnTo>
                  <a:lnTo>
                    <a:pt x="338455" y="5791200"/>
                  </a:lnTo>
                  <a:close/>
                  <a:moveTo>
                    <a:pt x="270764" y="5791200"/>
                  </a:moveTo>
                  <a:lnTo>
                    <a:pt x="236855" y="5791200"/>
                  </a:lnTo>
                  <a:lnTo>
                    <a:pt x="270764" y="5791200"/>
                  </a:lnTo>
                  <a:close/>
                  <a:moveTo>
                    <a:pt x="203073" y="5791200"/>
                  </a:moveTo>
                  <a:lnTo>
                    <a:pt x="169164" y="5791200"/>
                  </a:lnTo>
                  <a:lnTo>
                    <a:pt x="203073" y="5791200"/>
                  </a:lnTo>
                  <a:close/>
                  <a:moveTo>
                    <a:pt x="135382" y="5791200"/>
                  </a:moveTo>
                  <a:lnTo>
                    <a:pt x="101473" y="5791200"/>
                  </a:lnTo>
                  <a:lnTo>
                    <a:pt x="135382" y="5791200"/>
                  </a:lnTo>
                  <a:close/>
                  <a:moveTo>
                    <a:pt x="67691" y="5791200"/>
                  </a:moveTo>
                  <a:lnTo>
                    <a:pt x="33782" y="5791200"/>
                  </a:lnTo>
                  <a:lnTo>
                    <a:pt x="67691" y="5791200"/>
                  </a:lnTo>
                  <a:close/>
                  <a:moveTo>
                    <a:pt x="0" y="5791200"/>
                  </a:moveTo>
                  <a:lnTo>
                    <a:pt x="2841117" y="5791200"/>
                  </a:lnTo>
                  <a:lnTo>
                    <a:pt x="2875026" y="5791200"/>
                  </a:lnTo>
                  <a:close/>
                  <a:moveTo>
                    <a:pt x="2807335" y="5791200"/>
                  </a:moveTo>
                  <a:lnTo>
                    <a:pt x="2773426" y="5791200"/>
                  </a:lnTo>
                  <a:lnTo>
                    <a:pt x="2807335" y="5791200"/>
                  </a:lnTo>
                  <a:close/>
                  <a:moveTo>
                    <a:pt x="2739644" y="5791200"/>
                  </a:moveTo>
                  <a:lnTo>
                    <a:pt x="2705735" y="5791200"/>
                  </a:lnTo>
                  <a:lnTo>
                    <a:pt x="2739644" y="5791200"/>
                  </a:lnTo>
                  <a:close/>
                  <a:moveTo>
                    <a:pt x="2671953" y="5791200"/>
                  </a:moveTo>
                  <a:lnTo>
                    <a:pt x="2637917" y="5791200"/>
                  </a:lnTo>
                  <a:lnTo>
                    <a:pt x="2671826" y="5791200"/>
                  </a:lnTo>
                  <a:close/>
                  <a:moveTo>
                    <a:pt x="2604135" y="5791200"/>
                  </a:moveTo>
                  <a:lnTo>
                    <a:pt x="2570226" y="5791200"/>
                  </a:lnTo>
                  <a:lnTo>
                    <a:pt x="2604135" y="5791200"/>
                  </a:lnTo>
                  <a:close/>
                  <a:moveTo>
                    <a:pt x="2536444" y="5791200"/>
                  </a:moveTo>
                  <a:lnTo>
                    <a:pt x="2502535" y="5791200"/>
                  </a:lnTo>
                  <a:lnTo>
                    <a:pt x="2536444" y="5791200"/>
                  </a:lnTo>
                  <a:close/>
                  <a:moveTo>
                    <a:pt x="2468753" y="5791200"/>
                  </a:moveTo>
                  <a:lnTo>
                    <a:pt x="2434717" y="5791200"/>
                  </a:lnTo>
                  <a:lnTo>
                    <a:pt x="2468626" y="5791200"/>
                  </a:lnTo>
                  <a:close/>
                  <a:moveTo>
                    <a:pt x="2400935" y="5791200"/>
                  </a:moveTo>
                  <a:lnTo>
                    <a:pt x="2367026" y="5791200"/>
                  </a:lnTo>
                  <a:lnTo>
                    <a:pt x="2400935" y="5791200"/>
                  </a:lnTo>
                  <a:close/>
                  <a:moveTo>
                    <a:pt x="2333244" y="5791200"/>
                  </a:moveTo>
                  <a:lnTo>
                    <a:pt x="2299335" y="5791200"/>
                  </a:lnTo>
                  <a:lnTo>
                    <a:pt x="2333244" y="5791200"/>
                  </a:lnTo>
                  <a:close/>
                  <a:moveTo>
                    <a:pt x="2265553" y="5791200"/>
                  </a:moveTo>
                  <a:lnTo>
                    <a:pt x="2231517" y="5791200"/>
                  </a:lnTo>
                  <a:lnTo>
                    <a:pt x="2265426" y="5791200"/>
                  </a:lnTo>
                  <a:close/>
                  <a:moveTo>
                    <a:pt x="2197735" y="5791200"/>
                  </a:moveTo>
                  <a:lnTo>
                    <a:pt x="2163826" y="5791200"/>
                  </a:lnTo>
                  <a:lnTo>
                    <a:pt x="2197735" y="5791200"/>
                  </a:lnTo>
                  <a:close/>
                  <a:moveTo>
                    <a:pt x="2130044" y="5791200"/>
                  </a:moveTo>
                  <a:lnTo>
                    <a:pt x="2096135" y="5791200"/>
                  </a:lnTo>
                  <a:lnTo>
                    <a:pt x="2130044" y="5791200"/>
                  </a:lnTo>
                  <a:close/>
                  <a:moveTo>
                    <a:pt x="2062353" y="5791200"/>
                  </a:moveTo>
                  <a:lnTo>
                    <a:pt x="2028317" y="5791200"/>
                  </a:lnTo>
                  <a:lnTo>
                    <a:pt x="2062226" y="5791200"/>
                  </a:lnTo>
                  <a:close/>
                  <a:moveTo>
                    <a:pt x="1994535" y="5791200"/>
                  </a:moveTo>
                  <a:lnTo>
                    <a:pt x="1960626" y="5791200"/>
                  </a:lnTo>
                  <a:lnTo>
                    <a:pt x="1994535" y="5791200"/>
                  </a:lnTo>
                  <a:close/>
                  <a:moveTo>
                    <a:pt x="1926844" y="5791200"/>
                  </a:moveTo>
                  <a:lnTo>
                    <a:pt x="1892935" y="5791200"/>
                  </a:lnTo>
                  <a:lnTo>
                    <a:pt x="1926844" y="5791200"/>
                  </a:lnTo>
                  <a:close/>
                  <a:moveTo>
                    <a:pt x="1859153" y="5791200"/>
                  </a:moveTo>
                  <a:lnTo>
                    <a:pt x="1825117" y="5791200"/>
                  </a:lnTo>
                  <a:lnTo>
                    <a:pt x="1859026" y="5791200"/>
                  </a:lnTo>
                  <a:close/>
                  <a:moveTo>
                    <a:pt x="1791335" y="5791200"/>
                  </a:moveTo>
                  <a:lnTo>
                    <a:pt x="1757426" y="5791200"/>
                  </a:lnTo>
                  <a:lnTo>
                    <a:pt x="1791335" y="5791200"/>
                  </a:lnTo>
                  <a:close/>
                  <a:moveTo>
                    <a:pt x="1723644" y="5791200"/>
                  </a:moveTo>
                  <a:lnTo>
                    <a:pt x="1689735" y="5791200"/>
                  </a:lnTo>
                  <a:lnTo>
                    <a:pt x="1723517" y="5791200"/>
                  </a:lnTo>
                  <a:close/>
                  <a:moveTo>
                    <a:pt x="1655826" y="5791200"/>
                  </a:moveTo>
                  <a:lnTo>
                    <a:pt x="1629664" y="5791200"/>
                  </a:lnTo>
                  <a:cubicBezTo>
                    <a:pt x="1620266" y="5791200"/>
                    <a:pt x="1612773" y="5783580"/>
                    <a:pt x="1612773" y="5774309"/>
                  </a:cubicBezTo>
                  <a:lnTo>
                    <a:pt x="1612773" y="5766562"/>
                  </a:lnTo>
                  <a:lnTo>
                    <a:pt x="1646682" y="5766562"/>
                  </a:lnTo>
                  <a:lnTo>
                    <a:pt x="1646682" y="5774309"/>
                  </a:lnTo>
                  <a:lnTo>
                    <a:pt x="1629664" y="5774309"/>
                  </a:lnTo>
                  <a:lnTo>
                    <a:pt x="1629664" y="5791200"/>
                  </a:lnTo>
                  <a:lnTo>
                    <a:pt x="1655826" y="5791200"/>
                  </a:lnTo>
                  <a:close/>
                  <a:moveTo>
                    <a:pt x="1612773" y="5766562"/>
                  </a:moveTo>
                  <a:lnTo>
                    <a:pt x="1612773" y="5732653"/>
                  </a:lnTo>
                  <a:lnTo>
                    <a:pt x="1646682" y="5732653"/>
                  </a:lnTo>
                  <a:lnTo>
                    <a:pt x="1646682" y="5766562"/>
                  </a:lnTo>
                  <a:close/>
                  <a:moveTo>
                    <a:pt x="1646682" y="5698871"/>
                  </a:moveTo>
                  <a:lnTo>
                    <a:pt x="1646682" y="5664962"/>
                  </a:lnTo>
                  <a:lnTo>
                    <a:pt x="1646682" y="5698871"/>
                  </a:lnTo>
                  <a:close/>
                  <a:moveTo>
                    <a:pt x="1646682" y="5631180"/>
                  </a:moveTo>
                  <a:lnTo>
                    <a:pt x="1646682" y="5597271"/>
                  </a:lnTo>
                  <a:lnTo>
                    <a:pt x="1646682" y="5631180"/>
                  </a:lnTo>
                  <a:close/>
                  <a:moveTo>
                    <a:pt x="1646682" y="5563489"/>
                  </a:moveTo>
                  <a:lnTo>
                    <a:pt x="1646682" y="5529580"/>
                  </a:lnTo>
                  <a:lnTo>
                    <a:pt x="1646682" y="5563489"/>
                  </a:lnTo>
                  <a:close/>
                  <a:moveTo>
                    <a:pt x="1646682" y="5495798"/>
                  </a:moveTo>
                  <a:lnTo>
                    <a:pt x="1646682" y="5461889"/>
                  </a:lnTo>
                  <a:lnTo>
                    <a:pt x="1646682" y="5495798"/>
                  </a:lnTo>
                  <a:close/>
                  <a:moveTo>
                    <a:pt x="1646682" y="5428107"/>
                  </a:moveTo>
                  <a:lnTo>
                    <a:pt x="1646682" y="5394198"/>
                  </a:lnTo>
                  <a:lnTo>
                    <a:pt x="1646682" y="5428107"/>
                  </a:lnTo>
                  <a:close/>
                  <a:moveTo>
                    <a:pt x="1646682" y="5360416"/>
                  </a:moveTo>
                  <a:lnTo>
                    <a:pt x="1646682" y="5326507"/>
                  </a:lnTo>
                  <a:lnTo>
                    <a:pt x="1646682" y="5360416"/>
                  </a:lnTo>
                  <a:close/>
                  <a:moveTo>
                    <a:pt x="1646682" y="5292725"/>
                  </a:moveTo>
                  <a:lnTo>
                    <a:pt x="1646682" y="5258816"/>
                  </a:lnTo>
                  <a:lnTo>
                    <a:pt x="1646682" y="5292725"/>
                  </a:lnTo>
                  <a:close/>
                  <a:moveTo>
                    <a:pt x="1646682" y="5225034"/>
                  </a:moveTo>
                  <a:lnTo>
                    <a:pt x="1646682" y="5191125"/>
                  </a:lnTo>
                  <a:lnTo>
                    <a:pt x="1646682" y="5225034"/>
                  </a:lnTo>
                  <a:close/>
                  <a:moveTo>
                    <a:pt x="1646682" y="5157343"/>
                  </a:moveTo>
                  <a:lnTo>
                    <a:pt x="1646682" y="5123434"/>
                  </a:lnTo>
                  <a:lnTo>
                    <a:pt x="1646682" y="5157343"/>
                  </a:lnTo>
                  <a:close/>
                  <a:moveTo>
                    <a:pt x="1646682" y="5089652"/>
                  </a:moveTo>
                  <a:lnTo>
                    <a:pt x="1646682" y="5055743"/>
                  </a:lnTo>
                  <a:lnTo>
                    <a:pt x="1646682" y="5089652"/>
                  </a:lnTo>
                  <a:close/>
                  <a:moveTo>
                    <a:pt x="1646682" y="5021961"/>
                  </a:moveTo>
                  <a:lnTo>
                    <a:pt x="1646682" y="4988052"/>
                  </a:lnTo>
                  <a:lnTo>
                    <a:pt x="1646682" y="5021961"/>
                  </a:lnTo>
                  <a:close/>
                  <a:moveTo>
                    <a:pt x="1646682" y="4954270"/>
                  </a:moveTo>
                  <a:lnTo>
                    <a:pt x="1646682" y="4920361"/>
                  </a:lnTo>
                  <a:lnTo>
                    <a:pt x="1646682" y="4954270"/>
                  </a:lnTo>
                  <a:close/>
                  <a:moveTo>
                    <a:pt x="1646682" y="4886579"/>
                  </a:moveTo>
                  <a:lnTo>
                    <a:pt x="1646682" y="4852670"/>
                  </a:lnTo>
                  <a:lnTo>
                    <a:pt x="1646682" y="4886579"/>
                  </a:lnTo>
                  <a:close/>
                  <a:moveTo>
                    <a:pt x="1646682" y="4818888"/>
                  </a:moveTo>
                  <a:lnTo>
                    <a:pt x="1646682" y="4784979"/>
                  </a:lnTo>
                  <a:lnTo>
                    <a:pt x="1646682" y="4818888"/>
                  </a:lnTo>
                  <a:close/>
                  <a:moveTo>
                    <a:pt x="1646682" y="4751197"/>
                  </a:moveTo>
                  <a:lnTo>
                    <a:pt x="1646682" y="4717288"/>
                  </a:lnTo>
                  <a:lnTo>
                    <a:pt x="1646682" y="4751197"/>
                  </a:lnTo>
                  <a:close/>
                  <a:moveTo>
                    <a:pt x="1646682" y="4683506"/>
                  </a:moveTo>
                  <a:lnTo>
                    <a:pt x="1646682" y="4649597"/>
                  </a:lnTo>
                  <a:lnTo>
                    <a:pt x="1646682" y="4683506"/>
                  </a:lnTo>
                  <a:close/>
                  <a:moveTo>
                    <a:pt x="1646682" y="4615815"/>
                  </a:moveTo>
                  <a:lnTo>
                    <a:pt x="1646682" y="4581906"/>
                  </a:lnTo>
                  <a:lnTo>
                    <a:pt x="1646682" y="4615815"/>
                  </a:lnTo>
                  <a:close/>
                  <a:moveTo>
                    <a:pt x="1646682" y="4548124"/>
                  </a:moveTo>
                  <a:lnTo>
                    <a:pt x="1646682" y="4514215"/>
                  </a:lnTo>
                  <a:lnTo>
                    <a:pt x="1646682" y="4548124"/>
                  </a:lnTo>
                  <a:close/>
                  <a:moveTo>
                    <a:pt x="1646682" y="4480433"/>
                  </a:moveTo>
                  <a:lnTo>
                    <a:pt x="1646682" y="4446524"/>
                  </a:lnTo>
                  <a:lnTo>
                    <a:pt x="1646682" y="4480433"/>
                  </a:lnTo>
                  <a:close/>
                  <a:moveTo>
                    <a:pt x="1646682" y="4412742"/>
                  </a:moveTo>
                  <a:lnTo>
                    <a:pt x="1646682" y="4378833"/>
                  </a:lnTo>
                  <a:lnTo>
                    <a:pt x="1646682" y="4412742"/>
                  </a:lnTo>
                  <a:close/>
                  <a:moveTo>
                    <a:pt x="1646682" y="4345051"/>
                  </a:moveTo>
                  <a:lnTo>
                    <a:pt x="1646682" y="4311142"/>
                  </a:lnTo>
                  <a:lnTo>
                    <a:pt x="1646682" y="4345051"/>
                  </a:lnTo>
                  <a:close/>
                  <a:moveTo>
                    <a:pt x="1646682" y="4277360"/>
                  </a:moveTo>
                  <a:lnTo>
                    <a:pt x="1646682" y="4243451"/>
                  </a:lnTo>
                  <a:lnTo>
                    <a:pt x="1646682" y="4277360"/>
                  </a:lnTo>
                  <a:close/>
                  <a:moveTo>
                    <a:pt x="1646682" y="4209669"/>
                  </a:moveTo>
                  <a:lnTo>
                    <a:pt x="1646682" y="4175760"/>
                  </a:lnTo>
                  <a:lnTo>
                    <a:pt x="1646682" y="4209669"/>
                  </a:lnTo>
                  <a:close/>
                  <a:moveTo>
                    <a:pt x="1646682" y="4141978"/>
                  </a:moveTo>
                  <a:lnTo>
                    <a:pt x="1646682" y="4108069"/>
                  </a:lnTo>
                  <a:lnTo>
                    <a:pt x="1646682" y="4141978"/>
                  </a:lnTo>
                  <a:close/>
                  <a:moveTo>
                    <a:pt x="1646682" y="4074287"/>
                  </a:moveTo>
                  <a:lnTo>
                    <a:pt x="1646682" y="4040378"/>
                  </a:lnTo>
                  <a:lnTo>
                    <a:pt x="1646682" y="4074287"/>
                  </a:lnTo>
                  <a:close/>
                  <a:moveTo>
                    <a:pt x="1646682" y="4006596"/>
                  </a:moveTo>
                  <a:lnTo>
                    <a:pt x="1646682" y="3972687"/>
                  </a:lnTo>
                  <a:lnTo>
                    <a:pt x="1646682" y="4006596"/>
                  </a:lnTo>
                  <a:close/>
                  <a:moveTo>
                    <a:pt x="1646682" y="3938905"/>
                  </a:moveTo>
                  <a:lnTo>
                    <a:pt x="1646682" y="3904996"/>
                  </a:lnTo>
                  <a:lnTo>
                    <a:pt x="1646682" y="3938905"/>
                  </a:lnTo>
                  <a:close/>
                  <a:moveTo>
                    <a:pt x="1646682" y="3871214"/>
                  </a:moveTo>
                  <a:lnTo>
                    <a:pt x="1646682" y="3837305"/>
                  </a:lnTo>
                  <a:lnTo>
                    <a:pt x="1646682" y="3871214"/>
                  </a:lnTo>
                  <a:close/>
                  <a:moveTo>
                    <a:pt x="1646682" y="3803523"/>
                  </a:moveTo>
                  <a:lnTo>
                    <a:pt x="1646682" y="3769614"/>
                  </a:lnTo>
                  <a:lnTo>
                    <a:pt x="1646682" y="3803523"/>
                  </a:lnTo>
                  <a:close/>
                  <a:moveTo>
                    <a:pt x="1646682" y="3735832"/>
                  </a:moveTo>
                  <a:lnTo>
                    <a:pt x="1646682" y="3701923"/>
                  </a:lnTo>
                  <a:lnTo>
                    <a:pt x="1646682" y="3735832"/>
                  </a:lnTo>
                  <a:close/>
                  <a:moveTo>
                    <a:pt x="1646682" y="3668141"/>
                  </a:moveTo>
                  <a:lnTo>
                    <a:pt x="1646682" y="3634232"/>
                  </a:lnTo>
                  <a:lnTo>
                    <a:pt x="1646682" y="3668141"/>
                  </a:lnTo>
                  <a:close/>
                  <a:moveTo>
                    <a:pt x="1646682" y="3600450"/>
                  </a:moveTo>
                  <a:lnTo>
                    <a:pt x="1646682" y="3566541"/>
                  </a:lnTo>
                  <a:lnTo>
                    <a:pt x="1646682" y="3600450"/>
                  </a:lnTo>
                  <a:close/>
                  <a:moveTo>
                    <a:pt x="1646682" y="3532759"/>
                  </a:moveTo>
                  <a:lnTo>
                    <a:pt x="1646682" y="3498850"/>
                  </a:lnTo>
                  <a:lnTo>
                    <a:pt x="1646682" y="3532759"/>
                  </a:lnTo>
                  <a:close/>
                  <a:moveTo>
                    <a:pt x="1646682" y="3465068"/>
                  </a:moveTo>
                  <a:lnTo>
                    <a:pt x="1646682" y="3431159"/>
                  </a:lnTo>
                  <a:lnTo>
                    <a:pt x="1646682" y="3465068"/>
                  </a:lnTo>
                  <a:close/>
                  <a:moveTo>
                    <a:pt x="1646682" y="3397377"/>
                  </a:moveTo>
                  <a:lnTo>
                    <a:pt x="1646682" y="3363468"/>
                  </a:lnTo>
                  <a:lnTo>
                    <a:pt x="1646682" y="3397377"/>
                  </a:lnTo>
                  <a:close/>
                  <a:moveTo>
                    <a:pt x="1646682" y="3329686"/>
                  </a:moveTo>
                  <a:lnTo>
                    <a:pt x="1646682" y="3295777"/>
                  </a:lnTo>
                  <a:lnTo>
                    <a:pt x="1646682" y="3329686"/>
                  </a:lnTo>
                  <a:close/>
                  <a:moveTo>
                    <a:pt x="1646682" y="3261995"/>
                  </a:moveTo>
                  <a:lnTo>
                    <a:pt x="1646682" y="3228086"/>
                  </a:lnTo>
                  <a:lnTo>
                    <a:pt x="1646682" y="3261995"/>
                  </a:lnTo>
                  <a:close/>
                  <a:moveTo>
                    <a:pt x="1646682" y="3194304"/>
                  </a:moveTo>
                  <a:lnTo>
                    <a:pt x="1646682" y="3160395"/>
                  </a:lnTo>
                  <a:lnTo>
                    <a:pt x="1646682" y="3194304"/>
                  </a:lnTo>
                  <a:close/>
                  <a:moveTo>
                    <a:pt x="1646682" y="3126613"/>
                  </a:moveTo>
                  <a:lnTo>
                    <a:pt x="1646682" y="3092704"/>
                  </a:lnTo>
                  <a:lnTo>
                    <a:pt x="1646682" y="3126613"/>
                  </a:lnTo>
                  <a:close/>
                  <a:moveTo>
                    <a:pt x="1646682" y="3058922"/>
                  </a:moveTo>
                  <a:lnTo>
                    <a:pt x="1646682" y="3025013"/>
                  </a:lnTo>
                  <a:lnTo>
                    <a:pt x="1646682" y="3058922"/>
                  </a:lnTo>
                  <a:close/>
                  <a:moveTo>
                    <a:pt x="1646682" y="2991231"/>
                  </a:moveTo>
                  <a:lnTo>
                    <a:pt x="1646682" y="2957322"/>
                  </a:lnTo>
                  <a:lnTo>
                    <a:pt x="1646682" y="2991231"/>
                  </a:lnTo>
                  <a:close/>
                  <a:moveTo>
                    <a:pt x="1646682" y="2923540"/>
                  </a:moveTo>
                  <a:lnTo>
                    <a:pt x="1646682" y="2889631"/>
                  </a:lnTo>
                  <a:lnTo>
                    <a:pt x="1646682" y="2923540"/>
                  </a:lnTo>
                  <a:close/>
                  <a:moveTo>
                    <a:pt x="1646682" y="2855849"/>
                  </a:moveTo>
                  <a:lnTo>
                    <a:pt x="1646682" y="2821940"/>
                  </a:lnTo>
                  <a:lnTo>
                    <a:pt x="1646682" y="2855849"/>
                  </a:lnTo>
                  <a:close/>
                  <a:moveTo>
                    <a:pt x="1646682" y="2788158"/>
                  </a:moveTo>
                  <a:lnTo>
                    <a:pt x="1646682" y="2754249"/>
                  </a:lnTo>
                  <a:lnTo>
                    <a:pt x="1646682" y="2788158"/>
                  </a:lnTo>
                  <a:close/>
                  <a:moveTo>
                    <a:pt x="1646682" y="2720467"/>
                  </a:moveTo>
                  <a:lnTo>
                    <a:pt x="1646682" y="2686558"/>
                  </a:lnTo>
                  <a:lnTo>
                    <a:pt x="1646682" y="2720467"/>
                  </a:lnTo>
                  <a:close/>
                  <a:moveTo>
                    <a:pt x="1646682" y="2652776"/>
                  </a:moveTo>
                  <a:lnTo>
                    <a:pt x="1646682" y="2618867"/>
                  </a:lnTo>
                  <a:lnTo>
                    <a:pt x="1646682" y="2652776"/>
                  </a:lnTo>
                  <a:close/>
                  <a:moveTo>
                    <a:pt x="1646682" y="2585085"/>
                  </a:moveTo>
                  <a:lnTo>
                    <a:pt x="1646682" y="2551176"/>
                  </a:lnTo>
                  <a:lnTo>
                    <a:pt x="1646682" y="2585085"/>
                  </a:lnTo>
                  <a:close/>
                  <a:moveTo>
                    <a:pt x="1646682" y="2517394"/>
                  </a:moveTo>
                  <a:lnTo>
                    <a:pt x="1646682" y="2483485"/>
                  </a:lnTo>
                  <a:lnTo>
                    <a:pt x="1646682" y="2517394"/>
                  </a:lnTo>
                  <a:close/>
                  <a:moveTo>
                    <a:pt x="1646682" y="2449703"/>
                  </a:moveTo>
                  <a:lnTo>
                    <a:pt x="1646682" y="2415794"/>
                  </a:lnTo>
                  <a:lnTo>
                    <a:pt x="1646682" y="2449703"/>
                  </a:lnTo>
                  <a:close/>
                  <a:moveTo>
                    <a:pt x="1646682" y="2382012"/>
                  </a:moveTo>
                  <a:lnTo>
                    <a:pt x="1646682" y="2348103"/>
                  </a:lnTo>
                  <a:lnTo>
                    <a:pt x="1646682" y="2382012"/>
                  </a:lnTo>
                  <a:close/>
                  <a:moveTo>
                    <a:pt x="1646682" y="2314321"/>
                  </a:moveTo>
                  <a:lnTo>
                    <a:pt x="1646682" y="2280412"/>
                  </a:lnTo>
                  <a:lnTo>
                    <a:pt x="1646682" y="2314321"/>
                  </a:lnTo>
                  <a:close/>
                  <a:moveTo>
                    <a:pt x="1646682" y="2246630"/>
                  </a:moveTo>
                  <a:lnTo>
                    <a:pt x="1646682" y="2212721"/>
                  </a:lnTo>
                  <a:lnTo>
                    <a:pt x="1646682" y="2246630"/>
                  </a:lnTo>
                  <a:close/>
                  <a:moveTo>
                    <a:pt x="1646682" y="2178939"/>
                  </a:moveTo>
                  <a:lnTo>
                    <a:pt x="1646682" y="2145030"/>
                  </a:lnTo>
                  <a:lnTo>
                    <a:pt x="1646682" y="2178939"/>
                  </a:lnTo>
                  <a:close/>
                  <a:moveTo>
                    <a:pt x="1646682" y="2111248"/>
                  </a:moveTo>
                  <a:lnTo>
                    <a:pt x="1646682" y="2077339"/>
                  </a:lnTo>
                  <a:lnTo>
                    <a:pt x="1646682" y="2111248"/>
                  </a:lnTo>
                  <a:close/>
                  <a:moveTo>
                    <a:pt x="1646682" y="2043557"/>
                  </a:moveTo>
                  <a:lnTo>
                    <a:pt x="1646682" y="2009648"/>
                  </a:lnTo>
                  <a:lnTo>
                    <a:pt x="1646682" y="2043557"/>
                  </a:lnTo>
                  <a:close/>
                  <a:moveTo>
                    <a:pt x="1646682" y="1975866"/>
                  </a:moveTo>
                  <a:lnTo>
                    <a:pt x="1646682" y="1941957"/>
                  </a:lnTo>
                  <a:lnTo>
                    <a:pt x="1646682" y="1975866"/>
                  </a:lnTo>
                  <a:close/>
                  <a:moveTo>
                    <a:pt x="1646682" y="1908175"/>
                  </a:moveTo>
                  <a:lnTo>
                    <a:pt x="1646682" y="1874266"/>
                  </a:lnTo>
                  <a:lnTo>
                    <a:pt x="1646682" y="1908175"/>
                  </a:lnTo>
                  <a:close/>
                  <a:moveTo>
                    <a:pt x="1646682" y="1840484"/>
                  </a:moveTo>
                  <a:lnTo>
                    <a:pt x="1646682" y="1806575"/>
                  </a:lnTo>
                  <a:lnTo>
                    <a:pt x="1646682" y="1840484"/>
                  </a:lnTo>
                  <a:close/>
                  <a:moveTo>
                    <a:pt x="1646682" y="1772793"/>
                  </a:moveTo>
                  <a:lnTo>
                    <a:pt x="1646682" y="1738884"/>
                  </a:lnTo>
                  <a:lnTo>
                    <a:pt x="1646682" y="1772793"/>
                  </a:lnTo>
                  <a:close/>
                  <a:moveTo>
                    <a:pt x="1646682" y="1705102"/>
                  </a:moveTo>
                  <a:lnTo>
                    <a:pt x="1646682" y="1671193"/>
                  </a:lnTo>
                  <a:lnTo>
                    <a:pt x="1646682" y="1705102"/>
                  </a:lnTo>
                  <a:close/>
                  <a:moveTo>
                    <a:pt x="1646682" y="1637411"/>
                  </a:moveTo>
                  <a:lnTo>
                    <a:pt x="1646682" y="1603502"/>
                  </a:lnTo>
                  <a:lnTo>
                    <a:pt x="1646682" y="1637411"/>
                  </a:lnTo>
                  <a:close/>
                  <a:moveTo>
                    <a:pt x="1646682" y="1569720"/>
                  </a:moveTo>
                  <a:lnTo>
                    <a:pt x="1646682" y="1535811"/>
                  </a:lnTo>
                  <a:lnTo>
                    <a:pt x="1646682" y="1569720"/>
                  </a:lnTo>
                  <a:close/>
                  <a:moveTo>
                    <a:pt x="1646682" y="1502029"/>
                  </a:moveTo>
                  <a:lnTo>
                    <a:pt x="1646682" y="1468120"/>
                  </a:lnTo>
                  <a:lnTo>
                    <a:pt x="1646682" y="1502029"/>
                  </a:lnTo>
                  <a:close/>
                  <a:moveTo>
                    <a:pt x="1646682" y="1434338"/>
                  </a:moveTo>
                  <a:lnTo>
                    <a:pt x="1646682" y="1400429"/>
                  </a:lnTo>
                  <a:lnTo>
                    <a:pt x="1646682" y="1434338"/>
                  </a:lnTo>
                  <a:close/>
                  <a:moveTo>
                    <a:pt x="1646682" y="1366647"/>
                  </a:moveTo>
                  <a:lnTo>
                    <a:pt x="1646682" y="1332738"/>
                  </a:lnTo>
                  <a:lnTo>
                    <a:pt x="1646682" y="1366647"/>
                  </a:lnTo>
                  <a:close/>
                  <a:moveTo>
                    <a:pt x="1646682" y="1298956"/>
                  </a:moveTo>
                  <a:lnTo>
                    <a:pt x="1646682" y="1262253"/>
                  </a:lnTo>
                  <a:lnTo>
                    <a:pt x="1646682" y="1296162"/>
                  </a:lnTo>
                  <a:close/>
                  <a:moveTo>
                    <a:pt x="1646682" y="1228471"/>
                  </a:moveTo>
                  <a:lnTo>
                    <a:pt x="1646682" y="1194562"/>
                  </a:lnTo>
                  <a:lnTo>
                    <a:pt x="1646682" y="1228471"/>
                  </a:lnTo>
                  <a:close/>
                  <a:moveTo>
                    <a:pt x="1646682" y="1160780"/>
                  </a:moveTo>
                  <a:lnTo>
                    <a:pt x="1646682" y="1126744"/>
                  </a:lnTo>
                  <a:lnTo>
                    <a:pt x="1646682" y="1160653"/>
                  </a:lnTo>
                  <a:close/>
                  <a:moveTo>
                    <a:pt x="1646682" y="1092962"/>
                  </a:moveTo>
                  <a:lnTo>
                    <a:pt x="1646682" y="1059053"/>
                  </a:lnTo>
                  <a:lnTo>
                    <a:pt x="1646682" y="1092962"/>
                  </a:lnTo>
                  <a:close/>
                  <a:moveTo>
                    <a:pt x="1646682" y="1025271"/>
                  </a:moveTo>
                  <a:lnTo>
                    <a:pt x="1646682" y="991362"/>
                  </a:lnTo>
                  <a:lnTo>
                    <a:pt x="1646682" y="1025271"/>
                  </a:lnTo>
                  <a:close/>
                  <a:moveTo>
                    <a:pt x="1646682" y="957580"/>
                  </a:moveTo>
                  <a:lnTo>
                    <a:pt x="1646682" y="923544"/>
                  </a:lnTo>
                  <a:lnTo>
                    <a:pt x="1646682" y="957453"/>
                  </a:lnTo>
                  <a:close/>
                  <a:moveTo>
                    <a:pt x="1646682" y="889762"/>
                  </a:moveTo>
                  <a:lnTo>
                    <a:pt x="1646682" y="855853"/>
                  </a:lnTo>
                  <a:lnTo>
                    <a:pt x="1646682" y="889762"/>
                  </a:lnTo>
                  <a:close/>
                  <a:moveTo>
                    <a:pt x="1646682" y="822071"/>
                  </a:moveTo>
                  <a:lnTo>
                    <a:pt x="1646682" y="788162"/>
                  </a:lnTo>
                  <a:lnTo>
                    <a:pt x="1646682" y="822071"/>
                  </a:lnTo>
                  <a:close/>
                  <a:moveTo>
                    <a:pt x="1646682" y="754380"/>
                  </a:moveTo>
                  <a:lnTo>
                    <a:pt x="1646682" y="720344"/>
                  </a:lnTo>
                  <a:lnTo>
                    <a:pt x="1646682" y="754253"/>
                  </a:lnTo>
                  <a:close/>
                  <a:moveTo>
                    <a:pt x="1646682" y="686562"/>
                  </a:moveTo>
                  <a:lnTo>
                    <a:pt x="1646682" y="652653"/>
                  </a:lnTo>
                  <a:lnTo>
                    <a:pt x="1646682" y="686562"/>
                  </a:lnTo>
                  <a:close/>
                  <a:moveTo>
                    <a:pt x="1646682" y="618871"/>
                  </a:moveTo>
                  <a:lnTo>
                    <a:pt x="1646682" y="584962"/>
                  </a:lnTo>
                  <a:lnTo>
                    <a:pt x="1646682" y="618871"/>
                  </a:lnTo>
                  <a:close/>
                  <a:moveTo>
                    <a:pt x="1646682" y="551180"/>
                  </a:moveTo>
                  <a:lnTo>
                    <a:pt x="1646682" y="517144"/>
                  </a:lnTo>
                  <a:lnTo>
                    <a:pt x="1646682" y="551053"/>
                  </a:lnTo>
                  <a:close/>
                  <a:moveTo>
                    <a:pt x="1646682" y="483362"/>
                  </a:moveTo>
                  <a:lnTo>
                    <a:pt x="1646682" y="449453"/>
                  </a:lnTo>
                  <a:lnTo>
                    <a:pt x="1646682" y="483362"/>
                  </a:lnTo>
                  <a:close/>
                  <a:moveTo>
                    <a:pt x="1646682" y="415671"/>
                  </a:moveTo>
                  <a:lnTo>
                    <a:pt x="1646682" y="381762"/>
                  </a:lnTo>
                  <a:lnTo>
                    <a:pt x="1646682" y="415671"/>
                  </a:lnTo>
                  <a:close/>
                  <a:moveTo>
                    <a:pt x="1646682" y="347980"/>
                  </a:moveTo>
                  <a:lnTo>
                    <a:pt x="1646682" y="313944"/>
                  </a:lnTo>
                  <a:lnTo>
                    <a:pt x="1646682" y="347853"/>
                  </a:lnTo>
                  <a:close/>
                  <a:moveTo>
                    <a:pt x="1646682" y="280162"/>
                  </a:moveTo>
                  <a:lnTo>
                    <a:pt x="1646682" y="246253"/>
                  </a:lnTo>
                  <a:lnTo>
                    <a:pt x="1646682" y="280162"/>
                  </a:lnTo>
                  <a:close/>
                  <a:moveTo>
                    <a:pt x="1646682" y="212471"/>
                  </a:moveTo>
                  <a:lnTo>
                    <a:pt x="1646682" y="178562"/>
                  </a:lnTo>
                  <a:lnTo>
                    <a:pt x="1646682" y="212471"/>
                  </a:lnTo>
                  <a:close/>
                  <a:moveTo>
                    <a:pt x="1646682" y="144780"/>
                  </a:moveTo>
                  <a:lnTo>
                    <a:pt x="1646682" y="110744"/>
                  </a:lnTo>
                  <a:lnTo>
                    <a:pt x="1646682" y="144653"/>
                  </a:lnTo>
                  <a:close/>
                  <a:moveTo>
                    <a:pt x="1612773" y="76962"/>
                  </a:moveTo>
                  <a:lnTo>
                    <a:pt x="1612773" y="43053"/>
                  </a:lnTo>
                  <a:lnTo>
                    <a:pt x="1646682" y="43053"/>
                  </a:lnTo>
                  <a:lnTo>
                    <a:pt x="1646682" y="76962"/>
                  </a:lnTo>
                  <a:close/>
                  <a:moveTo>
                    <a:pt x="1629664" y="0"/>
                  </a:moveTo>
                  <a:lnTo>
                    <a:pt x="1663573" y="0"/>
                  </a:lnTo>
                  <a:lnTo>
                    <a:pt x="1663573" y="33909"/>
                  </a:lnTo>
                  <a:lnTo>
                    <a:pt x="1629664" y="33909"/>
                  </a:lnTo>
                  <a:close/>
                </a:path>
              </a:pathLst>
            </a:custGeom>
            <a:solidFill>
              <a:srgbClr val="EEB4FD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801473" y="378635"/>
            <a:ext cx="981480" cy="4881529"/>
            <a:chOff x="0" y="0"/>
            <a:chExt cx="1308640" cy="65087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8608" cy="6508750"/>
            </a:xfrm>
            <a:custGeom>
              <a:avLst/>
              <a:gdLst/>
              <a:ahLst/>
              <a:cxnLst/>
              <a:rect l="l" t="t" r="r" b="b"/>
              <a:pathLst>
                <a:path w="1308608" h="6508750">
                  <a:moveTo>
                    <a:pt x="0" y="0"/>
                  </a:moveTo>
                  <a:lnTo>
                    <a:pt x="1308608" y="0"/>
                  </a:lnTo>
                  <a:lnTo>
                    <a:pt x="1308608" y="6508750"/>
                  </a:lnTo>
                  <a:lnTo>
                    <a:pt x="0" y="650875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55881" y="4952139"/>
            <a:ext cx="981480" cy="4881529"/>
            <a:chOff x="0" y="0"/>
            <a:chExt cx="1308640" cy="650870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08608" cy="6508750"/>
            </a:xfrm>
            <a:custGeom>
              <a:avLst/>
              <a:gdLst/>
              <a:ahLst/>
              <a:cxnLst/>
              <a:rect l="l" t="t" r="r" b="b"/>
              <a:pathLst>
                <a:path w="1308608" h="6508750">
                  <a:moveTo>
                    <a:pt x="0" y="0"/>
                  </a:moveTo>
                  <a:lnTo>
                    <a:pt x="1308608" y="0"/>
                  </a:lnTo>
                  <a:lnTo>
                    <a:pt x="1308608" y="6508750"/>
                  </a:lnTo>
                  <a:lnTo>
                    <a:pt x="0" y="650875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43394" y="5248393"/>
            <a:ext cx="12843835" cy="4368800"/>
            <a:chOff x="0" y="0"/>
            <a:chExt cx="17125113" cy="58250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125062" cy="5825109"/>
            </a:xfrm>
            <a:custGeom>
              <a:avLst/>
              <a:gdLst/>
              <a:ahLst/>
              <a:cxnLst/>
              <a:rect l="l" t="t" r="r" b="b"/>
              <a:pathLst>
                <a:path w="17125062" h="5825109">
                  <a:moveTo>
                    <a:pt x="84709" y="0"/>
                  </a:moveTo>
                  <a:lnTo>
                    <a:pt x="118491" y="0"/>
                  </a:lnTo>
                  <a:lnTo>
                    <a:pt x="118491" y="33909"/>
                  </a:lnTo>
                  <a:lnTo>
                    <a:pt x="84709" y="33909"/>
                  </a:lnTo>
                  <a:close/>
                  <a:moveTo>
                    <a:pt x="152400" y="0"/>
                  </a:moveTo>
                  <a:lnTo>
                    <a:pt x="186309" y="0"/>
                  </a:lnTo>
                  <a:lnTo>
                    <a:pt x="186309" y="33909"/>
                  </a:lnTo>
                  <a:lnTo>
                    <a:pt x="152400" y="33909"/>
                  </a:lnTo>
                  <a:close/>
                  <a:moveTo>
                    <a:pt x="220091" y="33909"/>
                  </a:moveTo>
                  <a:lnTo>
                    <a:pt x="254000" y="33909"/>
                  </a:lnTo>
                  <a:lnTo>
                    <a:pt x="220091" y="33909"/>
                  </a:lnTo>
                  <a:close/>
                  <a:moveTo>
                    <a:pt x="287782" y="33909"/>
                  </a:moveTo>
                  <a:lnTo>
                    <a:pt x="321691" y="33909"/>
                  </a:lnTo>
                  <a:lnTo>
                    <a:pt x="287909" y="33909"/>
                  </a:lnTo>
                  <a:close/>
                  <a:moveTo>
                    <a:pt x="355600" y="0"/>
                  </a:moveTo>
                  <a:lnTo>
                    <a:pt x="389509" y="0"/>
                  </a:lnTo>
                  <a:lnTo>
                    <a:pt x="389509" y="33909"/>
                  </a:lnTo>
                  <a:lnTo>
                    <a:pt x="355600" y="33909"/>
                  </a:lnTo>
                  <a:close/>
                  <a:moveTo>
                    <a:pt x="423291" y="33909"/>
                  </a:moveTo>
                  <a:lnTo>
                    <a:pt x="457200" y="33909"/>
                  </a:lnTo>
                  <a:lnTo>
                    <a:pt x="423291" y="33909"/>
                  </a:lnTo>
                  <a:close/>
                  <a:moveTo>
                    <a:pt x="490982" y="33909"/>
                  </a:moveTo>
                  <a:lnTo>
                    <a:pt x="524891" y="33909"/>
                  </a:lnTo>
                  <a:lnTo>
                    <a:pt x="491109" y="33909"/>
                  </a:lnTo>
                  <a:close/>
                  <a:moveTo>
                    <a:pt x="558800" y="0"/>
                  </a:moveTo>
                  <a:lnTo>
                    <a:pt x="592709" y="0"/>
                  </a:lnTo>
                  <a:lnTo>
                    <a:pt x="592709" y="33909"/>
                  </a:lnTo>
                  <a:lnTo>
                    <a:pt x="558800" y="33909"/>
                  </a:lnTo>
                  <a:close/>
                  <a:moveTo>
                    <a:pt x="626491" y="33909"/>
                  </a:moveTo>
                  <a:lnTo>
                    <a:pt x="660400" y="33909"/>
                  </a:lnTo>
                  <a:lnTo>
                    <a:pt x="626491" y="33909"/>
                  </a:lnTo>
                  <a:close/>
                  <a:moveTo>
                    <a:pt x="694182" y="33909"/>
                  </a:moveTo>
                  <a:lnTo>
                    <a:pt x="728091" y="33909"/>
                  </a:lnTo>
                  <a:lnTo>
                    <a:pt x="694309" y="33909"/>
                  </a:lnTo>
                  <a:close/>
                  <a:moveTo>
                    <a:pt x="762000" y="0"/>
                  </a:moveTo>
                  <a:lnTo>
                    <a:pt x="795909" y="0"/>
                  </a:lnTo>
                  <a:lnTo>
                    <a:pt x="795909" y="33909"/>
                  </a:lnTo>
                  <a:lnTo>
                    <a:pt x="762000" y="33909"/>
                  </a:lnTo>
                  <a:close/>
                  <a:moveTo>
                    <a:pt x="829691" y="33909"/>
                  </a:moveTo>
                  <a:lnTo>
                    <a:pt x="863600" y="33909"/>
                  </a:lnTo>
                  <a:lnTo>
                    <a:pt x="829691" y="33909"/>
                  </a:lnTo>
                  <a:close/>
                  <a:moveTo>
                    <a:pt x="897382" y="33909"/>
                  </a:moveTo>
                  <a:lnTo>
                    <a:pt x="931291" y="33909"/>
                  </a:lnTo>
                  <a:lnTo>
                    <a:pt x="897509" y="33909"/>
                  </a:lnTo>
                  <a:close/>
                  <a:moveTo>
                    <a:pt x="965200" y="0"/>
                  </a:moveTo>
                  <a:lnTo>
                    <a:pt x="999109" y="0"/>
                  </a:lnTo>
                  <a:lnTo>
                    <a:pt x="999109" y="33909"/>
                  </a:lnTo>
                  <a:lnTo>
                    <a:pt x="965200" y="33909"/>
                  </a:lnTo>
                  <a:close/>
                  <a:moveTo>
                    <a:pt x="1032891" y="33909"/>
                  </a:moveTo>
                  <a:lnTo>
                    <a:pt x="1066800" y="33909"/>
                  </a:lnTo>
                  <a:lnTo>
                    <a:pt x="1032891" y="33909"/>
                  </a:lnTo>
                  <a:close/>
                  <a:moveTo>
                    <a:pt x="1100582" y="33909"/>
                  </a:moveTo>
                  <a:lnTo>
                    <a:pt x="1134491" y="33909"/>
                  </a:lnTo>
                  <a:lnTo>
                    <a:pt x="1100709" y="33909"/>
                  </a:lnTo>
                  <a:close/>
                  <a:moveTo>
                    <a:pt x="1168400" y="0"/>
                  </a:moveTo>
                  <a:lnTo>
                    <a:pt x="1202309" y="0"/>
                  </a:lnTo>
                  <a:lnTo>
                    <a:pt x="1202309" y="33909"/>
                  </a:lnTo>
                  <a:lnTo>
                    <a:pt x="1168400" y="33909"/>
                  </a:lnTo>
                  <a:close/>
                  <a:moveTo>
                    <a:pt x="1236091" y="33909"/>
                  </a:moveTo>
                  <a:lnTo>
                    <a:pt x="1270000" y="33909"/>
                  </a:lnTo>
                  <a:lnTo>
                    <a:pt x="1236091" y="33909"/>
                  </a:lnTo>
                  <a:close/>
                  <a:moveTo>
                    <a:pt x="1303782" y="33909"/>
                  </a:moveTo>
                  <a:lnTo>
                    <a:pt x="1337691" y="33909"/>
                  </a:lnTo>
                  <a:lnTo>
                    <a:pt x="1303782" y="33909"/>
                  </a:lnTo>
                  <a:close/>
                  <a:moveTo>
                    <a:pt x="1371600" y="0"/>
                  </a:moveTo>
                  <a:lnTo>
                    <a:pt x="1405509" y="0"/>
                  </a:lnTo>
                  <a:lnTo>
                    <a:pt x="1405509" y="33909"/>
                  </a:lnTo>
                  <a:lnTo>
                    <a:pt x="1371600" y="33909"/>
                  </a:lnTo>
                  <a:close/>
                  <a:moveTo>
                    <a:pt x="1439291" y="33909"/>
                  </a:moveTo>
                  <a:lnTo>
                    <a:pt x="1473200" y="33909"/>
                  </a:lnTo>
                  <a:lnTo>
                    <a:pt x="1439291" y="33909"/>
                  </a:lnTo>
                  <a:close/>
                  <a:moveTo>
                    <a:pt x="1506982" y="33909"/>
                  </a:moveTo>
                  <a:lnTo>
                    <a:pt x="1540891" y="33909"/>
                  </a:lnTo>
                  <a:lnTo>
                    <a:pt x="1506982" y="33909"/>
                  </a:lnTo>
                  <a:close/>
                  <a:moveTo>
                    <a:pt x="1574800" y="0"/>
                  </a:moveTo>
                  <a:lnTo>
                    <a:pt x="1608709" y="0"/>
                  </a:lnTo>
                  <a:lnTo>
                    <a:pt x="1608709" y="33909"/>
                  </a:lnTo>
                  <a:lnTo>
                    <a:pt x="1574800" y="33909"/>
                  </a:lnTo>
                  <a:close/>
                  <a:moveTo>
                    <a:pt x="1642491" y="33909"/>
                  </a:moveTo>
                  <a:lnTo>
                    <a:pt x="1676400" y="33909"/>
                  </a:lnTo>
                  <a:lnTo>
                    <a:pt x="1642491" y="33909"/>
                  </a:lnTo>
                  <a:close/>
                  <a:moveTo>
                    <a:pt x="1710182" y="33909"/>
                  </a:moveTo>
                  <a:lnTo>
                    <a:pt x="1744091" y="33909"/>
                  </a:lnTo>
                  <a:lnTo>
                    <a:pt x="1710182" y="33909"/>
                  </a:lnTo>
                  <a:close/>
                  <a:moveTo>
                    <a:pt x="1778000" y="0"/>
                  </a:moveTo>
                  <a:lnTo>
                    <a:pt x="1811909" y="0"/>
                  </a:lnTo>
                  <a:lnTo>
                    <a:pt x="1811909" y="33909"/>
                  </a:lnTo>
                  <a:lnTo>
                    <a:pt x="1778000" y="33909"/>
                  </a:lnTo>
                  <a:close/>
                  <a:moveTo>
                    <a:pt x="1845691" y="33909"/>
                  </a:moveTo>
                  <a:lnTo>
                    <a:pt x="1879600" y="33909"/>
                  </a:lnTo>
                  <a:lnTo>
                    <a:pt x="1845691" y="33909"/>
                  </a:lnTo>
                  <a:close/>
                  <a:moveTo>
                    <a:pt x="1913382" y="33909"/>
                  </a:moveTo>
                  <a:lnTo>
                    <a:pt x="1947291" y="33909"/>
                  </a:lnTo>
                  <a:lnTo>
                    <a:pt x="1913382" y="33909"/>
                  </a:lnTo>
                  <a:close/>
                  <a:moveTo>
                    <a:pt x="1981200" y="0"/>
                  </a:moveTo>
                  <a:lnTo>
                    <a:pt x="2015109" y="0"/>
                  </a:lnTo>
                  <a:lnTo>
                    <a:pt x="2015109" y="33909"/>
                  </a:lnTo>
                  <a:lnTo>
                    <a:pt x="1981200" y="33909"/>
                  </a:lnTo>
                  <a:close/>
                  <a:moveTo>
                    <a:pt x="2048891" y="33909"/>
                  </a:moveTo>
                  <a:lnTo>
                    <a:pt x="2082800" y="33909"/>
                  </a:lnTo>
                  <a:lnTo>
                    <a:pt x="2048891" y="33909"/>
                  </a:lnTo>
                  <a:close/>
                  <a:moveTo>
                    <a:pt x="2116582" y="33909"/>
                  </a:moveTo>
                  <a:lnTo>
                    <a:pt x="2150491" y="33909"/>
                  </a:lnTo>
                  <a:lnTo>
                    <a:pt x="2116582" y="33909"/>
                  </a:lnTo>
                  <a:close/>
                  <a:moveTo>
                    <a:pt x="2184400" y="0"/>
                  </a:moveTo>
                  <a:lnTo>
                    <a:pt x="2218309" y="0"/>
                  </a:lnTo>
                  <a:lnTo>
                    <a:pt x="2218309" y="33909"/>
                  </a:lnTo>
                  <a:lnTo>
                    <a:pt x="2184400" y="33909"/>
                  </a:lnTo>
                  <a:close/>
                  <a:moveTo>
                    <a:pt x="2252091" y="33909"/>
                  </a:moveTo>
                  <a:lnTo>
                    <a:pt x="2286000" y="33909"/>
                  </a:lnTo>
                  <a:lnTo>
                    <a:pt x="2252091" y="33909"/>
                  </a:lnTo>
                  <a:close/>
                  <a:moveTo>
                    <a:pt x="2319782" y="33909"/>
                  </a:moveTo>
                  <a:lnTo>
                    <a:pt x="2353691" y="33909"/>
                  </a:lnTo>
                  <a:lnTo>
                    <a:pt x="2319782" y="33909"/>
                  </a:lnTo>
                  <a:close/>
                  <a:moveTo>
                    <a:pt x="2387600" y="0"/>
                  </a:moveTo>
                  <a:lnTo>
                    <a:pt x="2421509" y="0"/>
                  </a:lnTo>
                  <a:lnTo>
                    <a:pt x="2421509" y="33909"/>
                  </a:lnTo>
                  <a:lnTo>
                    <a:pt x="2387600" y="33909"/>
                  </a:lnTo>
                  <a:close/>
                  <a:moveTo>
                    <a:pt x="2455291" y="33909"/>
                  </a:moveTo>
                  <a:lnTo>
                    <a:pt x="2489200" y="33909"/>
                  </a:lnTo>
                  <a:lnTo>
                    <a:pt x="2455291" y="33909"/>
                  </a:lnTo>
                  <a:close/>
                  <a:moveTo>
                    <a:pt x="2522982" y="33909"/>
                  </a:moveTo>
                  <a:lnTo>
                    <a:pt x="2556891" y="33909"/>
                  </a:lnTo>
                  <a:lnTo>
                    <a:pt x="2522982" y="33909"/>
                  </a:lnTo>
                  <a:close/>
                  <a:moveTo>
                    <a:pt x="2590800" y="0"/>
                  </a:moveTo>
                  <a:lnTo>
                    <a:pt x="2624709" y="0"/>
                  </a:lnTo>
                  <a:lnTo>
                    <a:pt x="2624709" y="33909"/>
                  </a:lnTo>
                  <a:lnTo>
                    <a:pt x="2590800" y="33909"/>
                  </a:lnTo>
                  <a:close/>
                  <a:moveTo>
                    <a:pt x="2658491" y="33909"/>
                  </a:moveTo>
                  <a:lnTo>
                    <a:pt x="2692400" y="33909"/>
                  </a:lnTo>
                  <a:lnTo>
                    <a:pt x="2658491" y="33909"/>
                  </a:lnTo>
                  <a:close/>
                  <a:moveTo>
                    <a:pt x="2726182" y="33909"/>
                  </a:moveTo>
                  <a:lnTo>
                    <a:pt x="2760091" y="33909"/>
                  </a:lnTo>
                  <a:lnTo>
                    <a:pt x="2726182" y="33909"/>
                  </a:lnTo>
                  <a:close/>
                  <a:moveTo>
                    <a:pt x="2794000" y="0"/>
                  </a:moveTo>
                  <a:lnTo>
                    <a:pt x="2827909" y="0"/>
                  </a:lnTo>
                  <a:lnTo>
                    <a:pt x="2827909" y="33909"/>
                  </a:lnTo>
                  <a:lnTo>
                    <a:pt x="2794000" y="33909"/>
                  </a:lnTo>
                  <a:close/>
                  <a:moveTo>
                    <a:pt x="2861691" y="33909"/>
                  </a:moveTo>
                  <a:lnTo>
                    <a:pt x="2895600" y="33909"/>
                  </a:lnTo>
                  <a:lnTo>
                    <a:pt x="2861691" y="33909"/>
                  </a:lnTo>
                  <a:close/>
                  <a:moveTo>
                    <a:pt x="2929382" y="33909"/>
                  </a:moveTo>
                  <a:lnTo>
                    <a:pt x="2963291" y="33909"/>
                  </a:lnTo>
                  <a:lnTo>
                    <a:pt x="2929382" y="33909"/>
                  </a:lnTo>
                  <a:close/>
                  <a:moveTo>
                    <a:pt x="2997200" y="0"/>
                  </a:moveTo>
                  <a:lnTo>
                    <a:pt x="3031109" y="0"/>
                  </a:lnTo>
                  <a:lnTo>
                    <a:pt x="3031109" y="33909"/>
                  </a:lnTo>
                  <a:lnTo>
                    <a:pt x="2997200" y="33909"/>
                  </a:lnTo>
                  <a:close/>
                  <a:moveTo>
                    <a:pt x="3064891" y="33909"/>
                  </a:moveTo>
                  <a:lnTo>
                    <a:pt x="3098800" y="33909"/>
                  </a:lnTo>
                  <a:lnTo>
                    <a:pt x="3064891" y="33909"/>
                  </a:lnTo>
                  <a:close/>
                  <a:moveTo>
                    <a:pt x="3132582" y="33909"/>
                  </a:moveTo>
                  <a:lnTo>
                    <a:pt x="3166491" y="33909"/>
                  </a:lnTo>
                  <a:lnTo>
                    <a:pt x="3132582" y="33909"/>
                  </a:lnTo>
                  <a:close/>
                  <a:moveTo>
                    <a:pt x="3200400" y="0"/>
                  </a:moveTo>
                  <a:lnTo>
                    <a:pt x="3234309" y="0"/>
                  </a:lnTo>
                  <a:lnTo>
                    <a:pt x="3234309" y="33909"/>
                  </a:lnTo>
                  <a:lnTo>
                    <a:pt x="3200400" y="33909"/>
                  </a:lnTo>
                  <a:close/>
                  <a:moveTo>
                    <a:pt x="3268091" y="33909"/>
                  </a:moveTo>
                  <a:lnTo>
                    <a:pt x="3302000" y="33909"/>
                  </a:lnTo>
                  <a:lnTo>
                    <a:pt x="3268091" y="33909"/>
                  </a:lnTo>
                  <a:close/>
                  <a:moveTo>
                    <a:pt x="3335782" y="33909"/>
                  </a:moveTo>
                  <a:lnTo>
                    <a:pt x="3369691" y="33909"/>
                  </a:lnTo>
                  <a:lnTo>
                    <a:pt x="3335782" y="33909"/>
                  </a:lnTo>
                  <a:close/>
                  <a:moveTo>
                    <a:pt x="3403600" y="0"/>
                  </a:moveTo>
                  <a:lnTo>
                    <a:pt x="3437509" y="0"/>
                  </a:lnTo>
                  <a:lnTo>
                    <a:pt x="3437509" y="33909"/>
                  </a:lnTo>
                  <a:lnTo>
                    <a:pt x="3403600" y="33909"/>
                  </a:lnTo>
                  <a:close/>
                  <a:moveTo>
                    <a:pt x="3471291" y="33909"/>
                  </a:moveTo>
                  <a:lnTo>
                    <a:pt x="3505200" y="33909"/>
                  </a:lnTo>
                  <a:lnTo>
                    <a:pt x="3471291" y="33909"/>
                  </a:lnTo>
                  <a:close/>
                  <a:moveTo>
                    <a:pt x="3538982" y="33909"/>
                  </a:moveTo>
                  <a:lnTo>
                    <a:pt x="3572891" y="33909"/>
                  </a:lnTo>
                  <a:lnTo>
                    <a:pt x="3538982" y="33909"/>
                  </a:lnTo>
                  <a:close/>
                  <a:moveTo>
                    <a:pt x="3606800" y="0"/>
                  </a:moveTo>
                  <a:lnTo>
                    <a:pt x="3640709" y="0"/>
                  </a:lnTo>
                  <a:lnTo>
                    <a:pt x="3640709" y="33909"/>
                  </a:lnTo>
                  <a:lnTo>
                    <a:pt x="3606800" y="33909"/>
                  </a:lnTo>
                  <a:close/>
                  <a:moveTo>
                    <a:pt x="3674491" y="33909"/>
                  </a:moveTo>
                  <a:lnTo>
                    <a:pt x="3708400" y="33909"/>
                  </a:lnTo>
                  <a:lnTo>
                    <a:pt x="3674491" y="33909"/>
                  </a:lnTo>
                  <a:close/>
                  <a:moveTo>
                    <a:pt x="3742182" y="33909"/>
                  </a:moveTo>
                  <a:lnTo>
                    <a:pt x="3776091" y="33909"/>
                  </a:lnTo>
                  <a:lnTo>
                    <a:pt x="3742182" y="33909"/>
                  </a:lnTo>
                  <a:close/>
                  <a:moveTo>
                    <a:pt x="3810000" y="0"/>
                  </a:moveTo>
                  <a:lnTo>
                    <a:pt x="3843909" y="0"/>
                  </a:lnTo>
                  <a:lnTo>
                    <a:pt x="3843909" y="33909"/>
                  </a:lnTo>
                  <a:lnTo>
                    <a:pt x="3810000" y="33909"/>
                  </a:lnTo>
                  <a:close/>
                  <a:moveTo>
                    <a:pt x="3877691" y="33909"/>
                  </a:moveTo>
                  <a:lnTo>
                    <a:pt x="3911600" y="33909"/>
                  </a:lnTo>
                  <a:lnTo>
                    <a:pt x="3877691" y="33909"/>
                  </a:lnTo>
                  <a:close/>
                  <a:moveTo>
                    <a:pt x="3945382" y="33909"/>
                  </a:moveTo>
                  <a:lnTo>
                    <a:pt x="3979291" y="33909"/>
                  </a:lnTo>
                  <a:lnTo>
                    <a:pt x="3945382" y="33909"/>
                  </a:lnTo>
                  <a:close/>
                  <a:moveTo>
                    <a:pt x="4013200" y="0"/>
                  </a:moveTo>
                  <a:lnTo>
                    <a:pt x="4047109" y="0"/>
                  </a:lnTo>
                  <a:lnTo>
                    <a:pt x="4047109" y="33909"/>
                  </a:lnTo>
                  <a:lnTo>
                    <a:pt x="4013200" y="33909"/>
                  </a:lnTo>
                  <a:close/>
                  <a:moveTo>
                    <a:pt x="4080891" y="33909"/>
                  </a:moveTo>
                  <a:lnTo>
                    <a:pt x="4114800" y="33909"/>
                  </a:lnTo>
                  <a:lnTo>
                    <a:pt x="4080891" y="33909"/>
                  </a:lnTo>
                  <a:close/>
                  <a:moveTo>
                    <a:pt x="4148582" y="33909"/>
                  </a:moveTo>
                  <a:lnTo>
                    <a:pt x="4182491" y="33909"/>
                  </a:lnTo>
                  <a:lnTo>
                    <a:pt x="4148582" y="33909"/>
                  </a:lnTo>
                  <a:close/>
                  <a:moveTo>
                    <a:pt x="4216400" y="0"/>
                  </a:moveTo>
                  <a:lnTo>
                    <a:pt x="4250309" y="0"/>
                  </a:lnTo>
                  <a:lnTo>
                    <a:pt x="4250309" y="33909"/>
                  </a:lnTo>
                  <a:lnTo>
                    <a:pt x="4216400" y="33909"/>
                  </a:lnTo>
                  <a:close/>
                  <a:moveTo>
                    <a:pt x="4284091" y="33909"/>
                  </a:moveTo>
                  <a:lnTo>
                    <a:pt x="4318000" y="33909"/>
                  </a:lnTo>
                  <a:lnTo>
                    <a:pt x="4284091" y="33909"/>
                  </a:lnTo>
                  <a:close/>
                  <a:moveTo>
                    <a:pt x="4351782" y="33909"/>
                  </a:moveTo>
                  <a:lnTo>
                    <a:pt x="4385691" y="33909"/>
                  </a:lnTo>
                  <a:lnTo>
                    <a:pt x="4351782" y="33909"/>
                  </a:lnTo>
                  <a:close/>
                  <a:moveTo>
                    <a:pt x="4419600" y="0"/>
                  </a:moveTo>
                  <a:lnTo>
                    <a:pt x="4453509" y="0"/>
                  </a:lnTo>
                  <a:lnTo>
                    <a:pt x="4453509" y="33909"/>
                  </a:lnTo>
                  <a:lnTo>
                    <a:pt x="4419600" y="33909"/>
                  </a:lnTo>
                  <a:close/>
                  <a:moveTo>
                    <a:pt x="4487291" y="33909"/>
                  </a:moveTo>
                  <a:lnTo>
                    <a:pt x="4521200" y="33909"/>
                  </a:lnTo>
                  <a:lnTo>
                    <a:pt x="4487291" y="33909"/>
                  </a:lnTo>
                  <a:close/>
                  <a:moveTo>
                    <a:pt x="4554982" y="33909"/>
                  </a:moveTo>
                  <a:lnTo>
                    <a:pt x="4588891" y="33909"/>
                  </a:lnTo>
                  <a:lnTo>
                    <a:pt x="4554982" y="33909"/>
                  </a:lnTo>
                  <a:close/>
                  <a:moveTo>
                    <a:pt x="4622800" y="0"/>
                  </a:moveTo>
                  <a:lnTo>
                    <a:pt x="4656709" y="0"/>
                  </a:lnTo>
                  <a:lnTo>
                    <a:pt x="4656709" y="33909"/>
                  </a:lnTo>
                  <a:lnTo>
                    <a:pt x="4622800" y="33909"/>
                  </a:lnTo>
                  <a:close/>
                  <a:moveTo>
                    <a:pt x="4690491" y="33909"/>
                  </a:moveTo>
                  <a:lnTo>
                    <a:pt x="4724400" y="33909"/>
                  </a:lnTo>
                  <a:lnTo>
                    <a:pt x="4690491" y="33909"/>
                  </a:lnTo>
                  <a:close/>
                  <a:moveTo>
                    <a:pt x="4758182" y="33909"/>
                  </a:moveTo>
                  <a:lnTo>
                    <a:pt x="4792091" y="33909"/>
                  </a:lnTo>
                  <a:lnTo>
                    <a:pt x="4758182" y="33909"/>
                  </a:lnTo>
                  <a:close/>
                  <a:moveTo>
                    <a:pt x="4826000" y="0"/>
                  </a:moveTo>
                  <a:lnTo>
                    <a:pt x="4859909" y="0"/>
                  </a:lnTo>
                  <a:lnTo>
                    <a:pt x="4859909" y="33909"/>
                  </a:lnTo>
                  <a:lnTo>
                    <a:pt x="4826000" y="33909"/>
                  </a:lnTo>
                  <a:close/>
                  <a:moveTo>
                    <a:pt x="4893691" y="33909"/>
                  </a:moveTo>
                  <a:lnTo>
                    <a:pt x="4927600" y="33909"/>
                  </a:lnTo>
                  <a:lnTo>
                    <a:pt x="4893691" y="33909"/>
                  </a:lnTo>
                  <a:close/>
                  <a:moveTo>
                    <a:pt x="4961382" y="33909"/>
                  </a:moveTo>
                  <a:lnTo>
                    <a:pt x="4995291" y="33909"/>
                  </a:lnTo>
                  <a:lnTo>
                    <a:pt x="4961382" y="33909"/>
                  </a:lnTo>
                  <a:close/>
                  <a:moveTo>
                    <a:pt x="5029200" y="0"/>
                  </a:moveTo>
                  <a:lnTo>
                    <a:pt x="5063109" y="0"/>
                  </a:lnTo>
                  <a:lnTo>
                    <a:pt x="5063109" y="33909"/>
                  </a:lnTo>
                  <a:lnTo>
                    <a:pt x="5029200" y="33909"/>
                  </a:lnTo>
                  <a:close/>
                  <a:moveTo>
                    <a:pt x="5096891" y="33909"/>
                  </a:moveTo>
                  <a:lnTo>
                    <a:pt x="5130800" y="33909"/>
                  </a:lnTo>
                  <a:lnTo>
                    <a:pt x="5096891" y="33909"/>
                  </a:lnTo>
                  <a:close/>
                  <a:moveTo>
                    <a:pt x="5164582" y="33909"/>
                  </a:moveTo>
                  <a:lnTo>
                    <a:pt x="5198491" y="33909"/>
                  </a:lnTo>
                  <a:lnTo>
                    <a:pt x="5164582" y="33909"/>
                  </a:lnTo>
                  <a:close/>
                  <a:moveTo>
                    <a:pt x="5232400" y="0"/>
                  </a:moveTo>
                  <a:lnTo>
                    <a:pt x="5266309" y="0"/>
                  </a:lnTo>
                  <a:lnTo>
                    <a:pt x="5266309" y="33909"/>
                  </a:lnTo>
                  <a:lnTo>
                    <a:pt x="5232400" y="33909"/>
                  </a:lnTo>
                  <a:close/>
                  <a:moveTo>
                    <a:pt x="5300091" y="33909"/>
                  </a:moveTo>
                  <a:lnTo>
                    <a:pt x="5334000" y="33909"/>
                  </a:lnTo>
                  <a:lnTo>
                    <a:pt x="5300091" y="33909"/>
                  </a:lnTo>
                  <a:close/>
                  <a:moveTo>
                    <a:pt x="5367782" y="33909"/>
                  </a:moveTo>
                  <a:lnTo>
                    <a:pt x="5401691" y="33909"/>
                  </a:lnTo>
                  <a:lnTo>
                    <a:pt x="5367782" y="33909"/>
                  </a:lnTo>
                  <a:close/>
                  <a:moveTo>
                    <a:pt x="5435600" y="0"/>
                  </a:moveTo>
                  <a:lnTo>
                    <a:pt x="5469509" y="0"/>
                  </a:lnTo>
                  <a:lnTo>
                    <a:pt x="5469509" y="33909"/>
                  </a:lnTo>
                  <a:lnTo>
                    <a:pt x="5435600" y="33909"/>
                  </a:lnTo>
                  <a:close/>
                  <a:moveTo>
                    <a:pt x="5503291" y="33909"/>
                  </a:moveTo>
                  <a:lnTo>
                    <a:pt x="5537200" y="33909"/>
                  </a:lnTo>
                  <a:lnTo>
                    <a:pt x="5503291" y="33909"/>
                  </a:lnTo>
                  <a:close/>
                  <a:moveTo>
                    <a:pt x="5570982" y="33909"/>
                  </a:moveTo>
                  <a:lnTo>
                    <a:pt x="5604891" y="33909"/>
                  </a:lnTo>
                  <a:lnTo>
                    <a:pt x="5570982" y="33909"/>
                  </a:lnTo>
                  <a:close/>
                  <a:moveTo>
                    <a:pt x="5638800" y="0"/>
                  </a:moveTo>
                  <a:lnTo>
                    <a:pt x="5672709" y="0"/>
                  </a:lnTo>
                  <a:lnTo>
                    <a:pt x="5672709" y="33909"/>
                  </a:lnTo>
                  <a:lnTo>
                    <a:pt x="5638800" y="33909"/>
                  </a:lnTo>
                  <a:close/>
                  <a:moveTo>
                    <a:pt x="5706491" y="33909"/>
                  </a:moveTo>
                  <a:lnTo>
                    <a:pt x="5740400" y="33909"/>
                  </a:lnTo>
                  <a:lnTo>
                    <a:pt x="5706491" y="33909"/>
                  </a:lnTo>
                  <a:close/>
                  <a:moveTo>
                    <a:pt x="5774182" y="33909"/>
                  </a:moveTo>
                  <a:lnTo>
                    <a:pt x="5808091" y="33909"/>
                  </a:lnTo>
                  <a:lnTo>
                    <a:pt x="5774182" y="33909"/>
                  </a:lnTo>
                  <a:close/>
                  <a:moveTo>
                    <a:pt x="5842000" y="0"/>
                  </a:moveTo>
                  <a:lnTo>
                    <a:pt x="5875909" y="0"/>
                  </a:lnTo>
                  <a:lnTo>
                    <a:pt x="5875909" y="33909"/>
                  </a:lnTo>
                  <a:lnTo>
                    <a:pt x="5842000" y="33909"/>
                  </a:lnTo>
                  <a:close/>
                  <a:moveTo>
                    <a:pt x="5909691" y="33909"/>
                  </a:moveTo>
                  <a:lnTo>
                    <a:pt x="5943600" y="33909"/>
                  </a:lnTo>
                  <a:lnTo>
                    <a:pt x="5909691" y="33909"/>
                  </a:lnTo>
                  <a:close/>
                  <a:moveTo>
                    <a:pt x="5977382" y="33909"/>
                  </a:moveTo>
                  <a:lnTo>
                    <a:pt x="6011291" y="33909"/>
                  </a:lnTo>
                  <a:lnTo>
                    <a:pt x="5977382" y="33909"/>
                  </a:lnTo>
                  <a:close/>
                  <a:moveTo>
                    <a:pt x="6045200" y="0"/>
                  </a:moveTo>
                  <a:lnTo>
                    <a:pt x="6079109" y="0"/>
                  </a:lnTo>
                  <a:lnTo>
                    <a:pt x="6079109" y="33909"/>
                  </a:lnTo>
                  <a:lnTo>
                    <a:pt x="6045200" y="33909"/>
                  </a:lnTo>
                  <a:close/>
                  <a:moveTo>
                    <a:pt x="6112891" y="33909"/>
                  </a:moveTo>
                  <a:lnTo>
                    <a:pt x="6146800" y="33909"/>
                  </a:lnTo>
                  <a:lnTo>
                    <a:pt x="6112891" y="33909"/>
                  </a:lnTo>
                  <a:close/>
                  <a:moveTo>
                    <a:pt x="6180582" y="33909"/>
                  </a:moveTo>
                  <a:lnTo>
                    <a:pt x="6214491" y="33909"/>
                  </a:lnTo>
                  <a:lnTo>
                    <a:pt x="6180582" y="33909"/>
                  </a:lnTo>
                  <a:close/>
                  <a:moveTo>
                    <a:pt x="6248400" y="0"/>
                  </a:moveTo>
                  <a:lnTo>
                    <a:pt x="6282309" y="0"/>
                  </a:lnTo>
                  <a:lnTo>
                    <a:pt x="6282309" y="33909"/>
                  </a:lnTo>
                  <a:lnTo>
                    <a:pt x="6248400" y="33909"/>
                  </a:lnTo>
                  <a:close/>
                  <a:moveTo>
                    <a:pt x="6316091" y="33909"/>
                  </a:moveTo>
                  <a:lnTo>
                    <a:pt x="6350000" y="33909"/>
                  </a:lnTo>
                  <a:lnTo>
                    <a:pt x="6316091" y="33909"/>
                  </a:lnTo>
                  <a:close/>
                  <a:moveTo>
                    <a:pt x="6383782" y="33909"/>
                  </a:moveTo>
                  <a:lnTo>
                    <a:pt x="6417691" y="33909"/>
                  </a:lnTo>
                  <a:lnTo>
                    <a:pt x="6383782" y="33909"/>
                  </a:lnTo>
                  <a:close/>
                  <a:moveTo>
                    <a:pt x="6451600" y="0"/>
                  </a:moveTo>
                  <a:lnTo>
                    <a:pt x="6485509" y="0"/>
                  </a:lnTo>
                  <a:lnTo>
                    <a:pt x="6485509" y="33909"/>
                  </a:lnTo>
                  <a:lnTo>
                    <a:pt x="6451600" y="33909"/>
                  </a:lnTo>
                  <a:close/>
                  <a:moveTo>
                    <a:pt x="6519291" y="33909"/>
                  </a:moveTo>
                  <a:lnTo>
                    <a:pt x="6553200" y="33909"/>
                  </a:lnTo>
                  <a:lnTo>
                    <a:pt x="6519291" y="33909"/>
                  </a:lnTo>
                  <a:close/>
                  <a:moveTo>
                    <a:pt x="6586982" y="33909"/>
                  </a:moveTo>
                  <a:lnTo>
                    <a:pt x="6620891" y="33909"/>
                  </a:lnTo>
                  <a:lnTo>
                    <a:pt x="6586982" y="33909"/>
                  </a:lnTo>
                  <a:close/>
                  <a:moveTo>
                    <a:pt x="6654800" y="0"/>
                  </a:moveTo>
                  <a:lnTo>
                    <a:pt x="6688709" y="0"/>
                  </a:lnTo>
                  <a:lnTo>
                    <a:pt x="6688709" y="33909"/>
                  </a:lnTo>
                  <a:lnTo>
                    <a:pt x="6654800" y="33909"/>
                  </a:lnTo>
                  <a:close/>
                  <a:moveTo>
                    <a:pt x="6722491" y="33909"/>
                  </a:moveTo>
                  <a:lnTo>
                    <a:pt x="6756400" y="33909"/>
                  </a:lnTo>
                  <a:lnTo>
                    <a:pt x="6722491" y="33909"/>
                  </a:lnTo>
                  <a:close/>
                  <a:moveTo>
                    <a:pt x="6790182" y="33909"/>
                  </a:moveTo>
                  <a:lnTo>
                    <a:pt x="6824091" y="33909"/>
                  </a:lnTo>
                  <a:lnTo>
                    <a:pt x="6790182" y="33909"/>
                  </a:lnTo>
                  <a:close/>
                  <a:moveTo>
                    <a:pt x="6858000" y="0"/>
                  </a:moveTo>
                  <a:lnTo>
                    <a:pt x="6891909" y="0"/>
                  </a:lnTo>
                  <a:lnTo>
                    <a:pt x="6891909" y="33909"/>
                  </a:lnTo>
                  <a:lnTo>
                    <a:pt x="6858000" y="33909"/>
                  </a:lnTo>
                  <a:close/>
                  <a:moveTo>
                    <a:pt x="6925691" y="33909"/>
                  </a:moveTo>
                  <a:lnTo>
                    <a:pt x="6959600" y="33909"/>
                  </a:lnTo>
                  <a:lnTo>
                    <a:pt x="6925691" y="33909"/>
                  </a:lnTo>
                  <a:close/>
                  <a:moveTo>
                    <a:pt x="6993382" y="33909"/>
                  </a:moveTo>
                  <a:lnTo>
                    <a:pt x="7027291" y="33909"/>
                  </a:lnTo>
                  <a:lnTo>
                    <a:pt x="6993382" y="33909"/>
                  </a:lnTo>
                  <a:close/>
                  <a:moveTo>
                    <a:pt x="7061200" y="0"/>
                  </a:moveTo>
                  <a:lnTo>
                    <a:pt x="7095109" y="0"/>
                  </a:lnTo>
                  <a:lnTo>
                    <a:pt x="7095109" y="33909"/>
                  </a:lnTo>
                  <a:lnTo>
                    <a:pt x="7061200" y="33909"/>
                  </a:lnTo>
                  <a:close/>
                  <a:moveTo>
                    <a:pt x="7128891" y="33909"/>
                  </a:moveTo>
                  <a:lnTo>
                    <a:pt x="7162800" y="33909"/>
                  </a:lnTo>
                  <a:lnTo>
                    <a:pt x="7128891" y="33909"/>
                  </a:lnTo>
                  <a:close/>
                  <a:moveTo>
                    <a:pt x="7196582" y="33909"/>
                  </a:moveTo>
                  <a:lnTo>
                    <a:pt x="7230491" y="33909"/>
                  </a:lnTo>
                  <a:lnTo>
                    <a:pt x="7196582" y="33909"/>
                  </a:lnTo>
                  <a:close/>
                  <a:moveTo>
                    <a:pt x="7264400" y="0"/>
                  </a:moveTo>
                  <a:lnTo>
                    <a:pt x="7298309" y="0"/>
                  </a:lnTo>
                  <a:lnTo>
                    <a:pt x="7298309" y="33909"/>
                  </a:lnTo>
                  <a:lnTo>
                    <a:pt x="7264400" y="33909"/>
                  </a:lnTo>
                  <a:close/>
                  <a:moveTo>
                    <a:pt x="7332091" y="33909"/>
                  </a:moveTo>
                  <a:lnTo>
                    <a:pt x="7366000" y="33909"/>
                  </a:lnTo>
                  <a:lnTo>
                    <a:pt x="7332091" y="33909"/>
                  </a:lnTo>
                  <a:close/>
                  <a:moveTo>
                    <a:pt x="7399782" y="33909"/>
                  </a:moveTo>
                  <a:lnTo>
                    <a:pt x="7433691" y="33909"/>
                  </a:lnTo>
                  <a:lnTo>
                    <a:pt x="7399782" y="33909"/>
                  </a:lnTo>
                  <a:close/>
                  <a:moveTo>
                    <a:pt x="7467600" y="0"/>
                  </a:moveTo>
                  <a:lnTo>
                    <a:pt x="7501509" y="0"/>
                  </a:lnTo>
                  <a:lnTo>
                    <a:pt x="7501509" y="33909"/>
                  </a:lnTo>
                  <a:lnTo>
                    <a:pt x="7467600" y="33909"/>
                  </a:lnTo>
                  <a:close/>
                  <a:moveTo>
                    <a:pt x="7535291" y="33909"/>
                  </a:moveTo>
                  <a:lnTo>
                    <a:pt x="7569200" y="33909"/>
                  </a:lnTo>
                  <a:lnTo>
                    <a:pt x="7535291" y="33909"/>
                  </a:lnTo>
                  <a:close/>
                  <a:moveTo>
                    <a:pt x="7602982" y="33909"/>
                  </a:moveTo>
                  <a:lnTo>
                    <a:pt x="7636891" y="33909"/>
                  </a:lnTo>
                  <a:lnTo>
                    <a:pt x="7602982" y="33909"/>
                  </a:lnTo>
                  <a:close/>
                  <a:moveTo>
                    <a:pt x="7670800" y="0"/>
                  </a:moveTo>
                  <a:lnTo>
                    <a:pt x="7704709" y="0"/>
                  </a:lnTo>
                  <a:lnTo>
                    <a:pt x="7704709" y="33909"/>
                  </a:lnTo>
                  <a:lnTo>
                    <a:pt x="7670800" y="33909"/>
                  </a:lnTo>
                  <a:close/>
                  <a:moveTo>
                    <a:pt x="7738491" y="33909"/>
                  </a:moveTo>
                  <a:lnTo>
                    <a:pt x="7772400" y="33909"/>
                  </a:lnTo>
                  <a:lnTo>
                    <a:pt x="7738491" y="33909"/>
                  </a:lnTo>
                  <a:close/>
                  <a:moveTo>
                    <a:pt x="7806182" y="33909"/>
                  </a:moveTo>
                  <a:lnTo>
                    <a:pt x="7840091" y="33909"/>
                  </a:lnTo>
                  <a:lnTo>
                    <a:pt x="7806182" y="33909"/>
                  </a:lnTo>
                  <a:close/>
                  <a:moveTo>
                    <a:pt x="7874000" y="0"/>
                  </a:moveTo>
                  <a:lnTo>
                    <a:pt x="7907909" y="0"/>
                  </a:lnTo>
                  <a:lnTo>
                    <a:pt x="7907909" y="33909"/>
                  </a:lnTo>
                  <a:lnTo>
                    <a:pt x="7874000" y="33909"/>
                  </a:lnTo>
                  <a:close/>
                  <a:moveTo>
                    <a:pt x="7941691" y="33909"/>
                  </a:moveTo>
                  <a:lnTo>
                    <a:pt x="7975600" y="33909"/>
                  </a:lnTo>
                  <a:lnTo>
                    <a:pt x="7941691" y="33909"/>
                  </a:lnTo>
                  <a:close/>
                  <a:moveTo>
                    <a:pt x="8009382" y="33909"/>
                  </a:moveTo>
                  <a:lnTo>
                    <a:pt x="8043291" y="33909"/>
                  </a:lnTo>
                  <a:lnTo>
                    <a:pt x="8009382" y="33909"/>
                  </a:lnTo>
                  <a:close/>
                  <a:moveTo>
                    <a:pt x="8077200" y="0"/>
                  </a:moveTo>
                  <a:lnTo>
                    <a:pt x="8111109" y="0"/>
                  </a:lnTo>
                  <a:lnTo>
                    <a:pt x="8111109" y="33909"/>
                  </a:lnTo>
                  <a:lnTo>
                    <a:pt x="8077200" y="33909"/>
                  </a:lnTo>
                  <a:close/>
                  <a:moveTo>
                    <a:pt x="8144891" y="33909"/>
                  </a:moveTo>
                  <a:lnTo>
                    <a:pt x="8178800" y="33909"/>
                  </a:lnTo>
                  <a:lnTo>
                    <a:pt x="8144891" y="33909"/>
                  </a:lnTo>
                  <a:close/>
                  <a:moveTo>
                    <a:pt x="8212582" y="33909"/>
                  </a:moveTo>
                  <a:lnTo>
                    <a:pt x="8246491" y="33909"/>
                  </a:lnTo>
                  <a:lnTo>
                    <a:pt x="8212582" y="33909"/>
                  </a:lnTo>
                  <a:close/>
                  <a:moveTo>
                    <a:pt x="8280400" y="0"/>
                  </a:moveTo>
                  <a:lnTo>
                    <a:pt x="8314309" y="0"/>
                  </a:lnTo>
                  <a:lnTo>
                    <a:pt x="8314309" y="33909"/>
                  </a:lnTo>
                  <a:lnTo>
                    <a:pt x="8280400" y="33909"/>
                  </a:lnTo>
                  <a:close/>
                  <a:moveTo>
                    <a:pt x="8348091" y="33909"/>
                  </a:moveTo>
                  <a:lnTo>
                    <a:pt x="8382000" y="33909"/>
                  </a:lnTo>
                  <a:lnTo>
                    <a:pt x="8348091" y="33909"/>
                  </a:lnTo>
                  <a:close/>
                  <a:moveTo>
                    <a:pt x="8415782" y="33909"/>
                  </a:moveTo>
                  <a:lnTo>
                    <a:pt x="8449691" y="33909"/>
                  </a:lnTo>
                  <a:lnTo>
                    <a:pt x="8415782" y="33909"/>
                  </a:lnTo>
                  <a:close/>
                  <a:moveTo>
                    <a:pt x="8483600" y="0"/>
                  </a:moveTo>
                  <a:lnTo>
                    <a:pt x="8517509" y="0"/>
                  </a:lnTo>
                  <a:lnTo>
                    <a:pt x="8517509" y="33909"/>
                  </a:lnTo>
                  <a:lnTo>
                    <a:pt x="8483600" y="33909"/>
                  </a:lnTo>
                  <a:close/>
                  <a:moveTo>
                    <a:pt x="8551291" y="33909"/>
                  </a:moveTo>
                  <a:lnTo>
                    <a:pt x="8585200" y="33909"/>
                  </a:lnTo>
                  <a:lnTo>
                    <a:pt x="8551291" y="33909"/>
                  </a:lnTo>
                  <a:close/>
                  <a:moveTo>
                    <a:pt x="8618982" y="33909"/>
                  </a:moveTo>
                  <a:lnTo>
                    <a:pt x="8652891" y="33909"/>
                  </a:lnTo>
                  <a:lnTo>
                    <a:pt x="8618982" y="33909"/>
                  </a:lnTo>
                  <a:close/>
                  <a:moveTo>
                    <a:pt x="8686800" y="0"/>
                  </a:moveTo>
                  <a:lnTo>
                    <a:pt x="8720709" y="0"/>
                  </a:lnTo>
                  <a:lnTo>
                    <a:pt x="8720709" y="33909"/>
                  </a:lnTo>
                  <a:lnTo>
                    <a:pt x="8686800" y="33909"/>
                  </a:lnTo>
                  <a:close/>
                  <a:moveTo>
                    <a:pt x="8754491" y="33909"/>
                  </a:moveTo>
                  <a:lnTo>
                    <a:pt x="8788400" y="33909"/>
                  </a:lnTo>
                  <a:lnTo>
                    <a:pt x="8754491" y="33909"/>
                  </a:lnTo>
                  <a:close/>
                  <a:moveTo>
                    <a:pt x="8822182" y="33909"/>
                  </a:moveTo>
                  <a:lnTo>
                    <a:pt x="8856091" y="33909"/>
                  </a:lnTo>
                  <a:lnTo>
                    <a:pt x="8822182" y="33909"/>
                  </a:lnTo>
                  <a:close/>
                  <a:moveTo>
                    <a:pt x="8890000" y="0"/>
                  </a:moveTo>
                  <a:lnTo>
                    <a:pt x="8923909" y="0"/>
                  </a:lnTo>
                  <a:lnTo>
                    <a:pt x="8923909" y="33909"/>
                  </a:lnTo>
                  <a:lnTo>
                    <a:pt x="8890000" y="33909"/>
                  </a:lnTo>
                  <a:close/>
                  <a:moveTo>
                    <a:pt x="8957691" y="33909"/>
                  </a:moveTo>
                  <a:lnTo>
                    <a:pt x="8991600" y="33909"/>
                  </a:lnTo>
                  <a:lnTo>
                    <a:pt x="8957691" y="33909"/>
                  </a:lnTo>
                  <a:close/>
                  <a:moveTo>
                    <a:pt x="9025382" y="33909"/>
                  </a:moveTo>
                  <a:lnTo>
                    <a:pt x="9059291" y="33909"/>
                  </a:lnTo>
                  <a:lnTo>
                    <a:pt x="9025382" y="33909"/>
                  </a:lnTo>
                  <a:close/>
                  <a:moveTo>
                    <a:pt x="9093200" y="0"/>
                  </a:moveTo>
                  <a:lnTo>
                    <a:pt x="9127109" y="0"/>
                  </a:lnTo>
                  <a:lnTo>
                    <a:pt x="9127109" y="33909"/>
                  </a:lnTo>
                  <a:lnTo>
                    <a:pt x="9093200" y="33909"/>
                  </a:lnTo>
                  <a:close/>
                  <a:moveTo>
                    <a:pt x="9160891" y="33909"/>
                  </a:moveTo>
                  <a:lnTo>
                    <a:pt x="9194800" y="33909"/>
                  </a:lnTo>
                  <a:lnTo>
                    <a:pt x="9160891" y="33909"/>
                  </a:lnTo>
                  <a:close/>
                  <a:moveTo>
                    <a:pt x="9228582" y="33909"/>
                  </a:moveTo>
                  <a:lnTo>
                    <a:pt x="9262491" y="33909"/>
                  </a:lnTo>
                  <a:lnTo>
                    <a:pt x="9228582" y="33909"/>
                  </a:lnTo>
                  <a:close/>
                  <a:moveTo>
                    <a:pt x="9296400" y="0"/>
                  </a:moveTo>
                  <a:lnTo>
                    <a:pt x="9330309" y="0"/>
                  </a:lnTo>
                  <a:lnTo>
                    <a:pt x="9330309" y="33909"/>
                  </a:lnTo>
                  <a:lnTo>
                    <a:pt x="9296400" y="33909"/>
                  </a:lnTo>
                  <a:close/>
                  <a:moveTo>
                    <a:pt x="9364091" y="33909"/>
                  </a:moveTo>
                  <a:lnTo>
                    <a:pt x="9398000" y="33909"/>
                  </a:lnTo>
                  <a:lnTo>
                    <a:pt x="9364091" y="33909"/>
                  </a:lnTo>
                  <a:close/>
                  <a:moveTo>
                    <a:pt x="9431782" y="33909"/>
                  </a:moveTo>
                  <a:lnTo>
                    <a:pt x="9465691" y="33909"/>
                  </a:lnTo>
                  <a:lnTo>
                    <a:pt x="9431782" y="33909"/>
                  </a:lnTo>
                  <a:close/>
                  <a:moveTo>
                    <a:pt x="9499600" y="0"/>
                  </a:moveTo>
                  <a:lnTo>
                    <a:pt x="9533509" y="0"/>
                  </a:lnTo>
                  <a:lnTo>
                    <a:pt x="9533509" y="33909"/>
                  </a:lnTo>
                  <a:lnTo>
                    <a:pt x="9499600" y="33909"/>
                  </a:lnTo>
                  <a:close/>
                  <a:moveTo>
                    <a:pt x="9567291" y="33909"/>
                  </a:moveTo>
                  <a:lnTo>
                    <a:pt x="9601200" y="33909"/>
                  </a:lnTo>
                  <a:lnTo>
                    <a:pt x="9567291" y="33909"/>
                  </a:lnTo>
                  <a:close/>
                  <a:moveTo>
                    <a:pt x="9634982" y="33909"/>
                  </a:moveTo>
                  <a:lnTo>
                    <a:pt x="9668891" y="33909"/>
                  </a:lnTo>
                  <a:lnTo>
                    <a:pt x="9634982" y="33909"/>
                  </a:lnTo>
                  <a:close/>
                  <a:moveTo>
                    <a:pt x="9702800" y="0"/>
                  </a:moveTo>
                  <a:lnTo>
                    <a:pt x="9736709" y="0"/>
                  </a:lnTo>
                  <a:lnTo>
                    <a:pt x="9736709" y="33909"/>
                  </a:lnTo>
                  <a:lnTo>
                    <a:pt x="9702800" y="33909"/>
                  </a:lnTo>
                  <a:close/>
                  <a:moveTo>
                    <a:pt x="9770491" y="33909"/>
                  </a:moveTo>
                  <a:lnTo>
                    <a:pt x="9804400" y="33909"/>
                  </a:lnTo>
                  <a:lnTo>
                    <a:pt x="9770491" y="33909"/>
                  </a:lnTo>
                  <a:close/>
                  <a:moveTo>
                    <a:pt x="9838182" y="33909"/>
                  </a:moveTo>
                  <a:lnTo>
                    <a:pt x="9872091" y="33909"/>
                  </a:lnTo>
                  <a:lnTo>
                    <a:pt x="9838182" y="33909"/>
                  </a:lnTo>
                  <a:close/>
                  <a:moveTo>
                    <a:pt x="9906000" y="0"/>
                  </a:moveTo>
                  <a:lnTo>
                    <a:pt x="9939909" y="0"/>
                  </a:lnTo>
                  <a:lnTo>
                    <a:pt x="9939909" y="33909"/>
                  </a:lnTo>
                  <a:lnTo>
                    <a:pt x="9906000" y="33909"/>
                  </a:lnTo>
                  <a:close/>
                  <a:moveTo>
                    <a:pt x="9973691" y="33909"/>
                  </a:moveTo>
                  <a:lnTo>
                    <a:pt x="10007600" y="33909"/>
                  </a:lnTo>
                  <a:lnTo>
                    <a:pt x="9973691" y="33909"/>
                  </a:lnTo>
                  <a:close/>
                  <a:moveTo>
                    <a:pt x="10041382" y="33909"/>
                  </a:moveTo>
                  <a:lnTo>
                    <a:pt x="10075291" y="33909"/>
                  </a:lnTo>
                  <a:lnTo>
                    <a:pt x="10041382" y="33909"/>
                  </a:lnTo>
                  <a:close/>
                  <a:moveTo>
                    <a:pt x="10109200" y="0"/>
                  </a:moveTo>
                  <a:lnTo>
                    <a:pt x="10143109" y="0"/>
                  </a:lnTo>
                  <a:lnTo>
                    <a:pt x="10143109" y="33909"/>
                  </a:lnTo>
                  <a:lnTo>
                    <a:pt x="10109200" y="33909"/>
                  </a:lnTo>
                  <a:close/>
                  <a:moveTo>
                    <a:pt x="10176891" y="33909"/>
                  </a:moveTo>
                  <a:lnTo>
                    <a:pt x="10210800" y="33909"/>
                  </a:lnTo>
                  <a:lnTo>
                    <a:pt x="10176891" y="33909"/>
                  </a:lnTo>
                  <a:close/>
                  <a:moveTo>
                    <a:pt x="10244582" y="33909"/>
                  </a:moveTo>
                  <a:lnTo>
                    <a:pt x="10278491" y="33909"/>
                  </a:lnTo>
                  <a:lnTo>
                    <a:pt x="10244582" y="33909"/>
                  </a:lnTo>
                  <a:close/>
                  <a:moveTo>
                    <a:pt x="10312400" y="0"/>
                  </a:moveTo>
                  <a:lnTo>
                    <a:pt x="10346309" y="0"/>
                  </a:lnTo>
                  <a:lnTo>
                    <a:pt x="10346309" y="33909"/>
                  </a:lnTo>
                  <a:lnTo>
                    <a:pt x="10312400" y="33909"/>
                  </a:lnTo>
                  <a:close/>
                  <a:moveTo>
                    <a:pt x="10380091" y="33909"/>
                  </a:moveTo>
                  <a:lnTo>
                    <a:pt x="10414000" y="33909"/>
                  </a:lnTo>
                  <a:lnTo>
                    <a:pt x="10380091" y="33909"/>
                  </a:lnTo>
                  <a:close/>
                  <a:moveTo>
                    <a:pt x="10447782" y="33909"/>
                  </a:moveTo>
                  <a:lnTo>
                    <a:pt x="10481691" y="33909"/>
                  </a:lnTo>
                  <a:lnTo>
                    <a:pt x="10447782" y="33909"/>
                  </a:lnTo>
                  <a:close/>
                  <a:moveTo>
                    <a:pt x="10515600" y="0"/>
                  </a:moveTo>
                  <a:lnTo>
                    <a:pt x="10549509" y="0"/>
                  </a:lnTo>
                  <a:lnTo>
                    <a:pt x="10549509" y="33909"/>
                  </a:lnTo>
                  <a:lnTo>
                    <a:pt x="10515600" y="33909"/>
                  </a:lnTo>
                  <a:close/>
                  <a:moveTo>
                    <a:pt x="10583291" y="33909"/>
                  </a:moveTo>
                  <a:lnTo>
                    <a:pt x="10617200" y="33909"/>
                  </a:lnTo>
                  <a:lnTo>
                    <a:pt x="10583291" y="33909"/>
                  </a:lnTo>
                  <a:close/>
                  <a:moveTo>
                    <a:pt x="10650982" y="33909"/>
                  </a:moveTo>
                  <a:lnTo>
                    <a:pt x="10684891" y="33909"/>
                  </a:lnTo>
                  <a:lnTo>
                    <a:pt x="10650982" y="33909"/>
                  </a:lnTo>
                  <a:close/>
                  <a:moveTo>
                    <a:pt x="10718800" y="0"/>
                  </a:moveTo>
                  <a:lnTo>
                    <a:pt x="10752709" y="0"/>
                  </a:lnTo>
                  <a:lnTo>
                    <a:pt x="10752709" y="33909"/>
                  </a:lnTo>
                  <a:lnTo>
                    <a:pt x="10718800" y="33909"/>
                  </a:lnTo>
                  <a:close/>
                  <a:moveTo>
                    <a:pt x="10786491" y="33909"/>
                  </a:moveTo>
                  <a:lnTo>
                    <a:pt x="10820400" y="33909"/>
                  </a:lnTo>
                  <a:lnTo>
                    <a:pt x="10786491" y="33909"/>
                  </a:lnTo>
                  <a:close/>
                  <a:moveTo>
                    <a:pt x="10854182" y="33909"/>
                  </a:moveTo>
                  <a:lnTo>
                    <a:pt x="10888091" y="33909"/>
                  </a:lnTo>
                  <a:lnTo>
                    <a:pt x="10854182" y="33909"/>
                  </a:lnTo>
                  <a:close/>
                  <a:moveTo>
                    <a:pt x="10922000" y="0"/>
                  </a:moveTo>
                  <a:lnTo>
                    <a:pt x="10955909" y="0"/>
                  </a:lnTo>
                  <a:lnTo>
                    <a:pt x="10955909" y="33909"/>
                  </a:lnTo>
                  <a:lnTo>
                    <a:pt x="10922000" y="33909"/>
                  </a:lnTo>
                  <a:close/>
                  <a:moveTo>
                    <a:pt x="10989691" y="33909"/>
                  </a:moveTo>
                  <a:lnTo>
                    <a:pt x="11023600" y="33909"/>
                  </a:lnTo>
                  <a:lnTo>
                    <a:pt x="10989691" y="33909"/>
                  </a:lnTo>
                  <a:close/>
                  <a:moveTo>
                    <a:pt x="11057382" y="33909"/>
                  </a:moveTo>
                  <a:lnTo>
                    <a:pt x="11091291" y="33909"/>
                  </a:lnTo>
                  <a:lnTo>
                    <a:pt x="11057382" y="33909"/>
                  </a:lnTo>
                  <a:close/>
                  <a:moveTo>
                    <a:pt x="11125200" y="0"/>
                  </a:moveTo>
                  <a:lnTo>
                    <a:pt x="11159109" y="0"/>
                  </a:lnTo>
                  <a:lnTo>
                    <a:pt x="11159109" y="33909"/>
                  </a:lnTo>
                  <a:lnTo>
                    <a:pt x="11125200" y="33909"/>
                  </a:lnTo>
                  <a:close/>
                  <a:moveTo>
                    <a:pt x="11192891" y="33909"/>
                  </a:moveTo>
                  <a:lnTo>
                    <a:pt x="11226800" y="33909"/>
                  </a:lnTo>
                  <a:lnTo>
                    <a:pt x="11192891" y="33909"/>
                  </a:lnTo>
                  <a:close/>
                  <a:moveTo>
                    <a:pt x="11260582" y="33909"/>
                  </a:moveTo>
                  <a:lnTo>
                    <a:pt x="11294491" y="33909"/>
                  </a:lnTo>
                  <a:lnTo>
                    <a:pt x="11260582" y="33909"/>
                  </a:lnTo>
                  <a:close/>
                  <a:moveTo>
                    <a:pt x="11328400" y="0"/>
                  </a:moveTo>
                  <a:lnTo>
                    <a:pt x="11362309" y="0"/>
                  </a:lnTo>
                  <a:lnTo>
                    <a:pt x="11362309" y="33909"/>
                  </a:lnTo>
                  <a:lnTo>
                    <a:pt x="11328400" y="33909"/>
                  </a:lnTo>
                  <a:close/>
                  <a:moveTo>
                    <a:pt x="11396091" y="33909"/>
                  </a:moveTo>
                  <a:lnTo>
                    <a:pt x="11430000" y="33909"/>
                  </a:lnTo>
                  <a:lnTo>
                    <a:pt x="11396091" y="33909"/>
                  </a:lnTo>
                  <a:close/>
                  <a:moveTo>
                    <a:pt x="11463782" y="33909"/>
                  </a:moveTo>
                  <a:lnTo>
                    <a:pt x="11497691" y="33909"/>
                  </a:lnTo>
                  <a:lnTo>
                    <a:pt x="11463782" y="33909"/>
                  </a:lnTo>
                  <a:close/>
                  <a:moveTo>
                    <a:pt x="11531600" y="0"/>
                  </a:moveTo>
                  <a:lnTo>
                    <a:pt x="11565509" y="0"/>
                  </a:lnTo>
                  <a:lnTo>
                    <a:pt x="11565509" y="33909"/>
                  </a:lnTo>
                  <a:lnTo>
                    <a:pt x="11531600" y="33909"/>
                  </a:lnTo>
                  <a:close/>
                  <a:moveTo>
                    <a:pt x="11599291" y="33909"/>
                  </a:moveTo>
                  <a:lnTo>
                    <a:pt x="11633200" y="33909"/>
                  </a:lnTo>
                  <a:lnTo>
                    <a:pt x="11599291" y="33909"/>
                  </a:lnTo>
                  <a:close/>
                  <a:moveTo>
                    <a:pt x="11666982" y="33909"/>
                  </a:moveTo>
                  <a:lnTo>
                    <a:pt x="11700891" y="33909"/>
                  </a:lnTo>
                  <a:lnTo>
                    <a:pt x="11666982" y="33909"/>
                  </a:lnTo>
                  <a:close/>
                  <a:moveTo>
                    <a:pt x="11734800" y="0"/>
                  </a:moveTo>
                  <a:lnTo>
                    <a:pt x="11768709" y="0"/>
                  </a:lnTo>
                  <a:lnTo>
                    <a:pt x="11768709" y="33909"/>
                  </a:lnTo>
                  <a:lnTo>
                    <a:pt x="11734800" y="33909"/>
                  </a:lnTo>
                  <a:close/>
                  <a:moveTo>
                    <a:pt x="11802491" y="33909"/>
                  </a:moveTo>
                  <a:lnTo>
                    <a:pt x="11836400" y="33909"/>
                  </a:lnTo>
                  <a:lnTo>
                    <a:pt x="11802491" y="33909"/>
                  </a:lnTo>
                  <a:close/>
                  <a:moveTo>
                    <a:pt x="11870182" y="33909"/>
                  </a:moveTo>
                  <a:lnTo>
                    <a:pt x="11904091" y="33909"/>
                  </a:lnTo>
                  <a:lnTo>
                    <a:pt x="11870182" y="33909"/>
                  </a:lnTo>
                  <a:close/>
                  <a:moveTo>
                    <a:pt x="11938000" y="0"/>
                  </a:moveTo>
                  <a:lnTo>
                    <a:pt x="11971909" y="0"/>
                  </a:lnTo>
                  <a:lnTo>
                    <a:pt x="11971909" y="33909"/>
                  </a:lnTo>
                  <a:lnTo>
                    <a:pt x="11938000" y="33909"/>
                  </a:lnTo>
                  <a:close/>
                  <a:moveTo>
                    <a:pt x="12005691" y="33909"/>
                  </a:moveTo>
                  <a:lnTo>
                    <a:pt x="12039600" y="33909"/>
                  </a:lnTo>
                  <a:lnTo>
                    <a:pt x="12005691" y="33909"/>
                  </a:lnTo>
                  <a:close/>
                  <a:moveTo>
                    <a:pt x="12073382" y="33909"/>
                  </a:moveTo>
                  <a:lnTo>
                    <a:pt x="12107291" y="33909"/>
                  </a:lnTo>
                  <a:lnTo>
                    <a:pt x="12073382" y="33909"/>
                  </a:lnTo>
                  <a:close/>
                  <a:moveTo>
                    <a:pt x="12141200" y="0"/>
                  </a:moveTo>
                  <a:lnTo>
                    <a:pt x="12175109" y="0"/>
                  </a:lnTo>
                  <a:lnTo>
                    <a:pt x="12175109" y="33909"/>
                  </a:lnTo>
                  <a:lnTo>
                    <a:pt x="12141200" y="33909"/>
                  </a:lnTo>
                  <a:close/>
                  <a:moveTo>
                    <a:pt x="12208891" y="33909"/>
                  </a:moveTo>
                  <a:lnTo>
                    <a:pt x="12242800" y="33909"/>
                  </a:lnTo>
                  <a:lnTo>
                    <a:pt x="12208891" y="33909"/>
                  </a:lnTo>
                  <a:close/>
                  <a:moveTo>
                    <a:pt x="12276582" y="33909"/>
                  </a:moveTo>
                  <a:lnTo>
                    <a:pt x="12310491" y="33909"/>
                  </a:lnTo>
                  <a:lnTo>
                    <a:pt x="12276582" y="33909"/>
                  </a:lnTo>
                  <a:close/>
                  <a:moveTo>
                    <a:pt x="12344400" y="0"/>
                  </a:moveTo>
                  <a:lnTo>
                    <a:pt x="12378309" y="0"/>
                  </a:lnTo>
                  <a:lnTo>
                    <a:pt x="12378309" y="33909"/>
                  </a:lnTo>
                  <a:lnTo>
                    <a:pt x="12344400" y="33909"/>
                  </a:lnTo>
                  <a:close/>
                  <a:moveTo>
                    <a:pt x="12412091" y="33909"/>
                  </a:moveTo>
                  <a:lnTo>
                    <a:pt x="12446000" y="33909"/>
                  </a:lnTo>
                  <a:lnTo>
                    <a:pt x="12412091" y="33909"/>
                  </a:lnTo>
                  <a:close/>
                  <a:moveTo>
                    <a:pt x="12479782" y="33909"/>
                  </a:moveTo>
                  <a:lnTo>
                    <a:pt x="12513691" y="33909"/>
                  </a:lnTo>
                  <a:lnTo>
                    <a:pt x="12479782" y="33909"/>
                  </a:lnTo>
                  <a:close/>
                  <a:moveTo>
                    <a:pt x="12547600" y="0"/>
                  </a:moveTo>
                  <a:lnTo>
                    <a:pt x="12581509" y="0"/>
                  </a:lnTo>
                  <a:lnTo>
                    <a:pt x="12581509" y="33909"/>
                  </a:lnTo>
                  <a:lnTo>
                    <a:pt x="12547600" y="33909"/>
                  </a:lnTo>
                  <a:close/>
                  <a:moveTo>
                    <a:pt x="12615291" y="33909"/>
                  </a:moveTo>
                  <a:lnTo>
                    <a:pt x="12649200" y="33909"/>
                  </a:lnTo>
                  <a:lnTo>
                    <a:pt x="12615291" y="33909"/>
                  </a:lnTo>
                  <a:close/>
                  <a:moveTo>
                    <a:pt x="12682982" y="33909"/>
                  </a:moveTo>
                  <a:lnTo>
                    <a:pt x="12716891" y="33909"/>
                  </a:lnTo>
                  <a:lnTo>
                    <a:pt x="12682982" y="33909"/>
                  </a:lnTo>
                  <a:close/>
                  <a:moveTo>
                    <a:pt x="12750800" y="0"/>
                  </a:moveTo>
                  <a:lnTo>
                    <a:pt x="12784709" y="0"/>
                  </a:lnTo>
                  <a:lnTo>
                    <a:pt x="12784709" y="33909"/>
                  </a:lnTo>
                  <a:lnTo>
                    <a:pt x="12750800" y="33909"/>
                  </a:lnTo>
                  <a:close/>
                  <a:moveTo>
                    <a:pt x="12818491" y="33909"/>
                  </a:moveTo>
                  <a:lnTo>
                    <a:pt x="12852400" y="33909"/>
                  </a:lnTo>
                  <a:lnTo>
                    <a:pt x="12818491" y="33909"/>
                  </a:lnTo>
                  <a:close/>
                  <a:moveTo>
                    <a:pt x="12886182" y="33909"/>
                  </a:moveTo>
                  <a:lnTo>
                    <a:pt x="12920091" y="33909"/>
                  </a:lnTo>
                  <a:lnTo>
                    <a:pt x="12886182" y="33909"/>
                  </a:lnTo>
                  <a:close/>
                  <a:moveTo>
                    <a:pt x="12954000" y="0"/>
                  </a:moveTo>
                  <a:lnTo>
                    <a:pt x="12987909" y="0"/>
                  </a:lnTo>
                  <a:lnTo>
                    <a:pt x="12987909" y="33909"/>
                  </a:lnTo>
                  <a:lnTo>
                    <a:pt x="12954000" y="33909"/>
                  </a:lnTo>
                  <a:close/>
                  <a:moveTo>
                    <a:pt x="13021690" y="33909"/>
                  </a:moveTo>
                  <a:lnTo>
                    <a:pt x="13055600" y="33909"/>
                  </a:lnTo>
                  <a:lnTo>
                    <a:pt x="13021690" y="33909"/>
                  </a:lnTo>
                  <a:close/>
                  <a:moveTo>
                    <a:pt x="13089382" y="33909"/>
                  </a:moveTo>
                  <a:lnTo>
                    <a:pt x="13123290" y="33909"/>
                  </a:lnTo>
                  <a:lnTo>
                    <a:pt x="13089382" y="33909"/>
                  </a:lnTo>
                  <a:close/>
                  <a:moveTo>
                    <a:pt x="13157200" y="0"/>
                  </a:moveTo>
                  <a:lnTo>
                    <a:pt x="13191110" y="0"/>
                  </a:lnTo>
                  <a:lnTo>
                    <a:pt x="13191110" y="33909"/>
                  </a:lnTo>
                  <a:lnTo>
                    <a:pt x="13157200" y="33909"/>
                  </a:lnTo>
                  <a:close/>
                  <a:moveTo>
                    <a:pt x="13224890" y="33909"/>
                  </a:moveTo>
                  <a:lnTo>
                    <a:pt x="13258800" y="33909"/>
                  </a:lnTo>
                  <a:lnTo>
                    <a:pt x="13224890" y="33909"/>
                  </a:lnTo>
                  <a:close/>
                  <a:moveTo>
                    <a:pt x="13292582" y="33909"/>
                  </a:moveTo>
                  <a:lnTo>
                    <a:pt x="13326490" y="33909"/>
                  </a:lnTo>
                  <a:lnTo>
                    <a:pt x="13292582" y="33909"/>
                  </a:lnTo>
                  <a:close/>
                  <a:moveTo>
                    <a:pt x="13360400" y="0"/>
                  </a:moveTo>
                  <a:lnTo>
                    <a:pt x="13394310" y="0"/>
                  </a:lnTo>
                  <a:lnTo>
                    <a:pt x="13394310" y="33909"/>
                  </a:lnTo>
                  <a:lnTo>
                    <a:pt x="13360400" y="33909"/>
                  </a:lnTo>
                  <a:close/>
                  <a:moveTo>
                    <a:pt x="13428090" y="33909"/>
                  </a:moveTo>
                  <a:lnTo>
                    <a:pt x="13462000" y="33909"/>
                  </a:lnTo>
                  <a:lnTo>
                    <a:pt x="13428090" y="33909"/>
                  </a:lnTo>
                  <a:close/>
                  <a:moveTo>
                    <a:pt x="13495782" y="33909"/>
                  </a:moveTo>
                  <a:lnTo>
                    <a:pt x="13529690" y="33909"/>
                  </a:lnTo>
                  <a:lnTo>
                    <a:pt x="13495782" y="33909"/>
                  </a:lnTo>
                  <a:close/>
                  <a:moveTo>
                    <a:pt x="13563600" y="0"/>
                  </a:moveTo>
                  <a:lnTo>
                    <a:pt x="13597510" y="0"/>
                  </a:lnTo>
                  <a:lnTo>
                    <a:pt x="13597510" y="33909"/>
                  </a:lnTo>
                  <a:lnTo>
                    <a:pt x="13563600" y="33909"/>
                  </a:lnTo>
                  <a:close/>
                  <a:moveTo>
                    <a:pt x="13631290" y="33909"/>
                  </a:moveTo>
                  <a:lnTo>
                    <a:pt x="13665200" y="33909"/>
                  </a:lnTo>
                  <a:lnTo>
                    <a:pt x="13631290" y="33909"/>
                  </a:lnTo>
                  <a:close/>
                  <a:moveTo>
                    <a:pt x="13698982" y="33909"/>
                  </a:moveTo>
                  <a:lnTo>
                    <a:pt x="13732890" y="33909"/>
                  </a:lnTo>
                  <a:lnTo>
                    <a:pt x="13698982" y="33909"/>
                  </a:lnTo>
                  <a:close/>
                  <a:moveTo>
                    <a:pt x="13766800" y="0"/>
                  </a:moveTo>
                  <a:lnTo>
                    <a:pt x="13800710" y="0"/>
                  </a:lnTo>
                  <a:lnTo>
                    <a:pt x="13800710" y="33909"/>
                  </a:lnTo>
                  <a:lnTo>
                    <a:pt x="13766800" y="33909"/>
                  </a:lnTo>
                  <a:close/>
                  <a:moveTo>
                    <a:pt x="13834490" y="33909"/>
                  </a:moveTo>
                  <a:lnTo>
                    <a:pt x="13868400" y="33909"/>
                  </a:lnTo>
                  <a:lnTo>
                    <a:pt x="13834490" y="33909"/>
                  </a:lnTo>
                  <a:close/>
                  <a:moveTo>
                    <a:pt x="13902182" y="33909"/>
                  </a:moveTo>
                  <a:lnTo>
                    <a:pt x="13936090" y="33909"/>
                  </a:lnTo>
                  <a:lnTo>
                    <a:pt x="13902182" y="33909"/>
                  </a:lnTo>
                  <a:close/>
                  <a:moveTo>
                    <a:pt x="13970000" y="0"/>
                  </a:moveTo>
                  <a:lnTo>
                    <a:pt x="14003910" y="0"/>
                  </a:lnTo>
                  <a:lnTo>
                    <a:pt x="14003910" y="33909"/>
                  </a:lnTo>
                  <a:lnTo>
                    <a:pt x="13970000" y="33909"/>
                  </a:lnTo>
                  <a:close/>
                  <a:moveTo>
                    <a:pt x="14037690" y="33909"/>
                  </a:moveTo>
                  <a:lnTo>
                    <a:pt x="14071600" y="33909"/>
                  </a:lnTo>
                  <a:lnTo>
                    <a:pt x="14037690" y="33909"/>
                  </a:lnTo>
                  <a:close/>
                  <a:moveTo>
                    <a:pt x="14105382" y="33909"/>
                  </a:moveTo>
                  <a:lnTo>
                    <a:pt x="14139290" y="33909"/>
                  </a:lnTo>
                  <a:lnTo>
                    <a:pt x="14105382" y="33909"/>
                  </a:lnTo>
                  <a:close/>
                  <a:moveTo>
                    <a:pt x="14173200" y="0"/>
                  </a:moveTo>
                  <a:lnTo>
                    <a:pt x="14207110" y="0"/>
                  </a:lnTo>
                  <a:lnTo>
                    <a:pt x="14207110" y="33909"/>
                  </a:lnTo>
                  <a:lnTo>
                    <a:pt x="14173200" y="33909"/>
                  </a:lnTo>
                  <a:close/>
                  <a:moveTo>
                    <a:pt x="14240890" y="33909"/>
                  </a:moveTo>
                  <a:lnTo>
                    <a:pt x="14274800" y="33909"/>
                  </a:lnTo>
                  <a:lnTo>
                    <a:pt x="14240890" y="33909"/>
                  </a:lnTo>
                  <a:close/>
                  <a:moveTo>
                    <a:pt x="14308582" y="33909"/>
                  </a:moveTo>
                  <a:lnTo>
                    <a:pt x="14342490" y="33909"/>
                  </a:lnTo>
                  <a:lnTo>
                    <a:pt x="14308582" y="33909"/>
                  </a:lnTo>
                  <a:close/>
                  <a:moveTo>
                    <a:pt x="14376400" y="0"/>
                  </a:moveTo>
                  <a:lnTo>
                    <a:pt x="14410310" y="0"/>
                  </a:lnTo>
                  <a:lnTo>
                    <a:pt x="14410310" y="33909"/>
                  </a:lnTo>
                  <a:lnTo>
                    <a:pt x="14376400" y="33909"/>
                  </a:lnTo>
                  <a:close/>
                  <a:moveTo>
                    <a:pt x="14444090" y="33909"/>
                  </a:moveTo>
                  <a:lnTo>
                    <a:pt x="14478000" y="33909"/>
                  </a:lnTo>
                  <a:lnTo>
                    <a:pt x="14444090" y="33909"/>
                  </a:lnTo>
                  <a:close/>
                  <a:moveTo>
                    <a:pt x="14511782" y="33909"/>
                  </a:moveTo>
                  <a:lnTo>
                    <a:pt x="14545690" y="33909"/>
                  </a:lnTo>
                  <a:lnTo>
                    <a:pt x="14511782" y="33909"/>
                  </a:lnTo>
                  <a:close/>
                  <a:moveTo>
                    <a:pt x="14579600" y="0"/>
                  </a:moveTo>
                  <a:lnTo>
                    <a:pt x="14613510" y="0"/>
                  </a:lnTo>
                  <a:lnTo>
                    <a:pt x="14613510" y="33909"/>
                  </a:lnTo>
                  <a:lnTo>
                    <a:pt x="14579600" y="33909"/>
                  </a:lnTo>
                  <a:close/>
                  <a:moveTo>
                    <a:pt x="14647290" y="33909"/>
                  </a:moveTo>
                  <a:lnTo>
                    <a:pt x="14681200" y="33909"/>
                  </a:lnTo>
                  <a:lnTo>
                    <a:pt x="14647290" y="33909"/>
                  </a:lnTo>
                  <a:close/>
                  <a:moveTo>
                    <a:pt x="14714982" y="33909"/>
                  </a:moveTo>
                  <a:lnTo>
                    <a:pt x="14748890" y="33909"/>
                  </a:lnTo>
                  <a:lnTo>
                    <a:pt x="14714982" y="33909"/>
                  </a:lnTo>
                  <a:close/>
                  <a:moveTo>
                    <a:pt x="14782800" y="0"/>
                  </a:moveTo>
                  <a:lnTo>
                    <a:pt x="14816710" y="0"/>
                  </a:lnTo>
                  <a:lnTo>
                    <a:pt x="14816710" y="33909"/>
                  </a:lnTo>
                  <a:lnTo>
                    <a:pt x="14782800" y="33909"/>
                  </a:lnTo>
                  <a:close/>
                  <a:moveTo>
                    <a:pt x="14850490" y="33909"/>
                  </a:moveTo>
                  <a:lnTo>
                    <a:pt x="14884400" y="33909"/>
                  </a:lnTo>
                  <a:lnTo>
                    <a:pt x="14850490" y="33909"/>
                  </a:lnTo>
                  <a:close/>
                  <a:moveTo>
                    <a:pt x="14918182" y="33909"/>
                  </a:moveTo>
                  <a:lnTo>
                    <a:pt x="14952090" y="33909"/>
                  </a:lnTo>
                  <a:lnTo>
                    <a:pt x="14918182" y="33909"/>
                  </a:lnTo>
                  <a:close/>
                  <a:moveTo>
                    <a:pt x="14986000" y="0"/>
                  </a:moveTo>
                  <a:lnTo>
                    <a:pt x="15019910" y="0"/>
                  </a:lnTo>
                  <a:lnTo>
                    <a:pt x="15019910" y="33909"/>
                  </a:lnTo>
                  <a:lnTo>
                    <a:pt x="14986000" y="33909"/>
                  </a:lnTo>
                  <a:close/>
                  <a:moveTo>
                    <a:pt x="15053690" y="33909"/>
                  </a:moveTo>
                  <a:lnTo>
                    <a:pt x="15087600" y="33909"/>
                  </a:lnTo>
                  <a:lnTo>
                    <a:pt x="15053690" y="33909"/>
                  </a:lnTo>
                  <a:close/>
                  <a:moveTo>
                    <a:pt x="15121382" y="33909"/>
                  </a:moveTo>
                  <a:lnTo>
                    <a:pt x="15155290" y="33909"/>
                  </a:lnTo>
                  <a:lnTo>
                    <a:pt x="15121382" y="33909"/>
                  </a:lnTo>
                  <a:close/>
                  <a:moveTo>
                    <a:pt x="15189200" y="0"/>
                  </a:moveTo>
                  <a:lnTo>
                    <a:pt x="15223110" y="0"/>
                  </a:lnTo>
                  <a:lnTo>
                    <a:pt x="15223110" y="33909"/>
                  </a:lnTo>
                  <a:lnTo>
                    <a:pt x="15189200" y="33909"/>
                  </a:lnTo>
                  <a:close/>
                  <a:moveTo>
                    <a:pt x="15256890" y="33909"/>
                  </a:moveTo>
                  <a:lnTo>
                    <a:pt x="15290800" y="33909"/>
                  </a:lnTo>
                  <a:lnTo>
                    <a:pt x="15256890" y="33909"/>
                  </a:lnTo>
                  <a:close/>
                  <a:moveTo>
                    <a:pt x="15324582" y="33909"/>
                  </a:moveTo>
                  <a:lnTo>
                    <a:pt x="15358490" y="33909"/>
                  </a:lnTo>
                  <a:lnTo>
                    <a:pt x="15324582" y="33909"/>
                  </a:lnTo>
                  <a:close/>
                  <a:moveTo>
                    <a:pt x="15392400" y="0"/>
                  </a:moveTo>
                  <a:lnTo>
                    <a:pt x="15426310" y="0"/>
                  </a:lnTo>
                  <a:lnTo>
                    <a:pt x="15426310" y="33909"/>
                  </a:lnTo>
                  <a:lnTo>
                    <a:pt x="15392400" y="33909"/>
                  </a:lnTo>
                  <a:close/>
                  <a:moveTo>
                    <a:pt x="15460090" y="33909"/>
                  </a:moveTo>
                  <a:lnTo>
                    <a:pt x="15494000" y="33909"/>
                  </a:lnTo>
                  <a:lnTo>
                    <a:pt x="15460090" y="33909"/>
                  </a:lnTo>
                  <a:close/>
                  <a:moveTo>
                    <a:pt x="15527782" y="33909"/>
                  </a:moveTo>
                  <a:lnTo>
                    <a:pt x="15561690" y="33909"/>
                  </a:lnTo>
                  <a:lnTo>
                    <a:pt x="15527782" y="33909"/>
                  </a:lnTo>
                  <a:close/>
                  <a:moveTo>
                    <a:pt x="15595600" y="0"/>
                  </a:moveTo>
                  <a:lnTo>
                    <a:pt x="15629510" y="0"/>
                  </a:lnTo>
                  <a:lnTo>
                    <a:pt x="15629510" y="33909"/>
                  </a:lnTo>
                  <a:lnTo>
                    <a:pt x="15595600" y="33909"/>
                  </a:lnTo>
                  <a:close/>
                  <a:moveTo>
                    <a:pt x="15663290" y="33909"/>
                  </a:moveTo>
                  <a:lnTo>
                    <a:pt x="15697200" y="33909"/>
                  </a:lnTo>
                  <a:lnTo>
                    <a:pt x="15663290" y="33909"/>
                  </a:lnTo>
                  <a:close/>
                  <a:moveTo>
                    <a:pt x="15730982" y="33909"/>
                  </a:moveTo>
                  <a:lnTo>
                    <a:pt x="15764890" y="33909"/>
                  </a:lnTo>
                  <a:lnTo>
                    <a:pt x="15730982" y="33909"/>
                  </a:lnTo>
                  <a:close/>
                  <a:moveTo>
                    <a:pt x="15798800" y="0"/>
                  </a:moveTo>
                  <a:lnTo>
                    <a:pt x="15832710" y="0"/>
                  </a:lnTo>
                  <a:lnTo>
                    <a:pt x="15832710" y="33909"/>
                  </a:lnTo>
                  <a:lnTo>
                    <a:pt x="15798800" y="33909"/>
                  </a:lnTo>
                  <a:close/>
                  <a:moveTo>
                    <a:pt x="15866490" y="33909"/>
                  </a:moveTo>
                  <a:lnTo>
                    <a:pt x="15900400" y="33909"/>
                  </a:lnTo>
                  <a:lnTo>
                    <a:pt x="15866490" y="33909"/>
                  </a:lnTo>
                  <a:close/>
                  <a:moveTo>
                    <a:pt x="15934182" y="33909"/>
                  </a:moveTo>
                  <a:lnTo>
                    <a:pt x="15968090" y="33909"/>
                  </a:lnTo>
                  <a:lnTo>
                    <a:pt x="15934182" y="33909"/>
                  </a:lnTo>
                  <a:close/>
                  <a:moveTo>
                    <a:pt x="16002000" y="0"/>
                  </a:moveTo>
                  <a:lnTo>
                    <a:pt x="16035910" y="0"/>
                  </a:lnTo>
                  <a:lnTo>
                    <a:pt x="16035910" y="33909"/>
                  </a:lnTo>
                  <a:lnTo>
                    <a:pt x="16002000" y="33909"/>
                  </a:lnTo>
                  <a:close/>
                  <a:moveTo>
                    <a:pt x="16069690" y="33909"/>
                  </a:moveTo>
                  <a:lnTo>
                    <a:pt x="16103600" y="33909"/>
                  </a:lnTo>
                  <a:lnTo>
                    <a:pt x="16069690" y="33909"/>
                  </a:lnTo>
                  <a:close/>
                  <a:moveTo>
                    <a:pt x="16137382" y="33909"/>
                  </a:moveTo>
                  <a:lnTo>
                    <a:pt x="16171290" y="33909"/>
                  </a:lnTo>
                  <a:lnTo>
                    <a:pt x="16137382" y="33909"/>
                  </a:lnTo>
                  <a:close/>
                  <a:moveTo>
                    <a:pt x="16205200" y="0"/>
                  </a:moveTo>
                  <a:lnTo>
                    <a:pt x="16239110" y="0"/>
                  </a:lnTo>
                  <a:lnTo>
                    <a:pt x="16239110" y="33909"/>
                  </a:lnTo>
                  <a:lnTo>
                    <a:pt x="16205200" y="33909"/>
                  </a:lnTo>
                  <a:close/>
                  <a:moveTo>
                    <a:pt x="16272890" y="33909"/>
                  </a:moveTo>
                  <a:lnTo>
                    <a:pt x="16306800" y="33909"/>
                  </a:lnTo>
                  <a:lnTo>
                    <a:pt x="16272890" y="33909"/>
                  </a:lnTo>
                  <a:close/>
                  <a:moveTo>
                    <a:pt x="16340582" y="33909"/>
                  </a:moveTo>
                  <a:lnTo>
                    <a:pt x="16374490" y="33909"/>
                  </a:lnTo>
                  <a:lnTo>
                    <a:pt x="16340582" y="33909"/>
                  </a:lnTo>
                  <a:close/>
                  <a:moveTo>
                    <a:pt x="16408400" y="0"/>
                  </a:moveTo>
                  <a:lnTo>
                    <a:pt x="16442310" y="0"/>
                  </a:lnTo>
                  <a:lnTo>
                    <a:pt x="16442310" y="33909"/>
                  </a:lnTo>
                  <a:lnTo>
                    <a:pt x="16408400" y="33909"/>
                  </a:lnTo>
                  <a:close/>
                  <a:moveTo>
                    <a:pt x="16476090" y="33909"/>
                  </a:moveTo>
                  <a:lnTo>
                    <a:pt x="16510000" y="33909"/>
                  </a:lnTo>
                  <a:lnTo>
                    <a:pt x="16476090" y="33909"/>
                  </a:lnTo>
                  <a:close/>
                  <a:moveTo>
                    <a:pt x="16543782" y="33909"/>
                  </a:moveTo>
                  <a:lnTo>
                    <a:pt x="16577690" y="33909"/>
                  </a:lnTo>
                  <a:lnTo>
                    <a:pt x="16543782" y="33909"/>
                  </a:lnTo>
                  <a:close/>
                  <a:moveTo>
                    <a:pt x="16611600" y="0"/>
                  </a:moveTo>
                  <a:lnTo>
                    <a:pt x="16645510" y="0"/>
                  </a:lnTo>
                  <a:lnTo>
                    <a:pt x="16645510" y="33909"/>
                  </a:lnTo>
                  <a:lnTo>
                    <a:pt x="16611600" y="33909"/>
                  </a:lnTo>
                  <a:close/>
                  <a:moveTo>
                    <a:pt x="16679290" y="33909"/>
                  </a:moveTo>
                  <a:lnTo>
                    <a:pt x="16713200" y="33909"/>
                  </a:lnTo>
                  <a:lnTo>
                    <a:pt x="16679290" y="33909"/>
                  </a:lnTo>
                  <a:close/>
                  <a:moveTo>
                    <a:pt x="16746982" y="33909"/>
                  </a:moveTo>
                  <a:lnTo>
                    <a:pt x="16780890" y="33909"/>
                  </a:lnTo>
                  <a:lnTo>
                    <a:pt x="16746982" y="33909"/>
                  </a:lnTo>
                  <a:close/>
                  <a:moveTo>
                    <a:pt x="16814800" y="0"/>
                  </a:moveTo>
                  <a:lnTo>
                    <a:pt x="16848710" y="0"/>
                  </a:lnTo>
                  <a:lnTo>
                    <a:pt x="16848710" y="33909"/>
                  </a:lnTo>
                  <a:lnTo>
                    <a:pt x="16814800" y="33909"/>
                  </a:lnTo>
                  <a:close/>
                  <a:moveTo>
                    <a:pt x="16882490" y="33909"/>
                  </a:moveTo>
                  <a:lnTo>
                    <a:pt x="16916400" y="33909"/>
                  </a:lnTo>
                  <a:lnTo>
                    <a:pt x="16882490" y="33909"/>
                  </a:lnTo>
                  <a:close/>
                  <a:moveTo>
                    <a:pt x="16950182" y="33909"/>
                  </a:moveTo>
                  <a:lnTo>
                    <a:pt x="16984090" y="33909"/>
                  </a:lnTo>
                  <a:lnTo>
                    <a:pt x="16950182" y="33909"/>
                  </a:lnTo>
                  <a:close/>
                  <a:moveTo>
                    <a:pt x="17018000" y="0"/>
                  </a:moveTo>
                  <a:lnTo>
                    <a:pt x="17051910" y="0"/>
                  </a:lnTo>
                  <a:lnTo>
                    <a:pt x="17051910" y="33909"/>
                  </a:lnTo>
                  <a:lnTo>
                    <a:pt x="17018000" y="33909"/>
                  </a:lnTo>
                  <a:close/>
                  <a:moveTo>
                    <a:pt x="17085690" y="33909"/>
                  </a:moveTo>
                  <a:lnTo>
                    <a:pt x="17108170" y="33909"/>
                  </a:lnTo>
                  <a:cubicBezTo>
                    <a:pt x="17117568" y="33909"/>
                    <a:pt x="17125062" y="41529"/>
                    <a:pt x="17125062" y="50800"/>
                  </a:cubicBezTo>
                  <a:lnTo>
                    <a:pt x="17125062" y="62230"/>
                  </a:lnTo>
                  <a:lnTo>
                    <a:pt x="17091152" y="62230"/>
                  </a:lnTo>
                  <a:lnTo>
                    <a:pt x="17091152" y="50800"/>
                  </a:lnTo>
                  <a:lnTo>
                    <a:pt x="17108043" y="50800"/>
                  </a:lnTo>
                  <a:lnTo>
                    <a:pt x="17108043" y="33909"/>
                  </a:lnTo>
                  <a:lnTo>
                    <a:pt x="17085563" y="33909"/>
                  </a:lnTo>
                  <a:close/>
                  <a:moveTo>
                    <a:pt x="17124935" y="96139"/>
                  </a:moveTo>
                  <a:lnTo>
                    <a:pt x="17091025" y="96139"/>
                  </a:lnTo>
                  <a:lnTo>
                    <a:pt x="17091025" y="62230"/>
                  </a:lnTo>
                  <a:close/>
                  <a:moveTo>
                    <a:pt x="17091025" y="129921"/>
                  </a:moveTo>
                  <a:lnTo>
                    <a:pt x="17091025" y="163830"/>
                  </a:lnTo>
                  <a:lnTo>
                    <a:pt x="17057115" y="163830"/>
                  </a:lnTo>
                  <a:lnTo>
                    <a:pt x="17057115" y="129921"/>
                  </a:lnTo>
                  <a:close/>
                  <a:moveTo>
                    <a:pt x="17057115" y="197612"/>
                  </a:moveTo>
                  <a:lnTo>
                    <a:pt x="17057115" y="231521"/>
                  </a:lnTo>
                  <a:lnTo>
                    <a:pt x="17023207" y="231521"/>
                  </a:lnTo>
                  <a:lnTo>
                    <a:pt x="17023207" y="197739"/>
                  </a:lnTo>
                  <a:close/>
                  <a:moveTo>
                    <a:pt x="17023207" y="265430"/>
                  </a:moveTo>
                  <a:lnTo>
                    <a:pt x="17023207" y="299339"/>
                  </a:lnTo>
                  <a:lnTo>
                    <a:pt x="16989298" y="299339"/>
                  </a:lnTo>
                  <a:lnTo>
                    <a:pt x="16989298" y="265430"/>
                  </a:lnTo>
                  <a:close/>
                  <a:moveTo>
                    <a:pt x="16989298" y="333121"/>
                  </a:moveTo>
                  <a:lnTo>
                    <a:pt x="16989298" y="367030"/>
                  </a:lnTo>
                  <a:lnTo>
                    <a:pt x="16955388" y="367030"/>
                  </a:lnTo>
                  <a:lnTo>
                    <a:pt x="16955388" y="333121"/>
                  </a:lnTo>
                  <a:close/>
                  <a:moveTo>
                    <a:pt x="16955388" y="400812"/>
                  </a:moveTo>
                  <a:lnTo>
                    <a:pt x="16955388" y="434721"/>
                  </a:lnTo>
                  <a:lnTo>
                    <a:pt x="16921480" y="434721"/>
                  </a:lnTo>
                  <a:lnTo>
                    <a:pt x="16921480" y="400939"/>
                  </a:lnTo>
                  <a:close/>
                  <a:moveTo>
                    <a:pt x="16921480" y="468630"/>
                  </a:moveTo>
                  <a:lnTo>
                    <a:pt x="16921480" y="502539"/>
                  </a:lnTo>
                  <a:lnTo>
                    <a:pt x="16887571" y="502539"/>
                  </a:lnTo>
                  <a:lnTo>
                    <a:pt x="16887571" y="468630"/>
                  </a:lnTo>
                  <a:close/>
                  <a:moveTo>
                    <a:pt x="16887571" y="536321"/>
                  </a:moveTo>
                  <a:lnTo>
                    <a:pt x="16887571" y="570230"/>
                  </a:lnTo>
                  <a:lnTo>
                    <a:pt x="16853663" y="570230"/>
                  </a:lnTo>
                  <a:lnTo>
                    <a:pt x="16853663" y="536321"/>
                  </a:lnTo>
                  <a:close/>
                  <a:moveTo>
                    <a:pt x="16853663" y="604012"/>
                  </a:moveTo>
                  <a:lnTo>
                    <a:pt x="16853663" y="637921"/>
                  </a:lnTo>
                  <a:lnTo>
                    <a:pt x="16819753" y="637921"/>
                  </a:lnTo>
                  <a:lnTo>
                    <a:pt x="16819753" y="604139"/>
                  </a:lnTo>
                  <a:close/>
                  <a:moveTo>
                    <a:pt x="16819753" y="671830"/>
                  </a:moveTo>
                  <a:lnTo>
                    <a:pt x="16819753" y="705739"/>
                  </a:lnTo>
                  <a:lnTo>
                    <a:pt x="16785844" y="705739"/>
                  </a:lnTo>
                  <a:lnTo>
                    <a:pt x="16785844" y="671830"/>
                  </a:lnTo>
                  <a:close/>
                  <a:moveTo>
                    <a:pt x="16785844" y="739521"/>
                  </a:moveTo>
                  <a:lnTo>
                    <a:pt x="16785844" y="773430"/>
                  </a:lnTo>
                  <a:lnTo>
                    <a:pt x="16751936" y="773430"/>
                  </a:lnTo>
                  <a:lnTo>
                    <a:pt x="16751936" y="739521"/>
                  </a:lnTo>
                  <a:close/>
                  <a:moveTo>
                    <a:pt x="16751936" y="807212"/>
                  </a:moveTo>
                  <a:lnTo>
                    <a:pt x="16751936" y="841121"/>
                  </a:lnTo>
                  <a:lnTo>
                    <a:pt x="16718026" y="841121"/>
                  </a:lnTo>
                  <a:lnTo>
                    <a:pt x="16718026" y="807339"/>
                  </a:lnTo>
                  <a:close/>
                  <a:moveTo>
                    <a:pt x="16718026" y="875030"/>
                  </a:moveTo>
                  <a:lnTo>
                    <a:pt x="16718026" y="908939"/>
                  </a:lnTo>
                  <a:lnTo>
                    <a:pt x="16684117" y="908939"/>
                  </a:lnTo>
                  <a:lnTo>
                    <a:pt x="16684117" y="875030"/>
                  </a:lnTo>
                  <a:close/>
                  <a:moveTo>
                    <a:pt x="16684117" y="942721"/>
                  </a:moveTo>
                  <a:lnTo>
                    <a:pt x="16684117" y="976630"/>
                  </a:lnTo>
                  <a:lnTo>
                    <a:pt x="16650208" y="976630"/>
                  </a:lnTo>
                  <a:lnTo>
                    <a:pt x="16650208" y="942721"/>
                  </a:lnTo>
                  <a:close/>
                  <a:moveTo>
                    <a:pt x="16650208" y="1010412"/>
                  </a:moveTo>
                  <a:lnTo>
                    <a:pt x="16650208" y="1044321"/>
                  </a:lnTo>
                  <a:lnTo>
                    <a:pt x="16616299" y="1044321"/>
                  </a:lnTo>
                  <a:lnTo>
                    <a:pt x="16616299" y="1010539"/>
                  </a:lnTo>
                  <a:close/>
                  <a:moveTo>
                    <a:pt x="16616299" y="1078230"/>
                  </a:moveTo>
                  <a:lnTo>
                    <a:pt x="16616299" y="1112139"/>
                  </a:lnTo>
                  <a:lnTo>
                    <a:pt x="16582389" y="1112139"/>
                  </a:lnTo>
                  <a:lnTo>
                    <a:pt x="16582389" y="1078230"/>
                  </a:lnTo>
                  <a:close/>
                  <a:moveTo>
                    <a:pt x="16582389" y="1145921"/>
                  </a:moveTo>
                  <a:lnTo>
                    <a:pt x="16582389" y="1179830"/>
                  </a:lnTo>
                  <a:lnTo>
                    <a:pt x="16548481" y="1179830"/>
                  </a:lnTo>
                  <a:lnTo>
                    <a:pt x="16548481" y="1145921"/>
                  </a:lnTo>
                  <a:close/>
                  <a:moveTo>
                    <a:pt x="16548481" y="1213612"/>
                  </a:moveTo>
                  <a:lnTo>
                    <a:pt x="16548481" y="1247521"/>
                  </a:lnTo>
                  <a:lnTo>
                    <a:pt x="16514572" y="1247521"/>
                  </a:lnTo>
                  <a:lnTo>
                    <a:pt x="16514572" y="1213739"/>
                  </a:lnTo>
                  <a:close/>
                  <a:moveTo>
                    <a:pt x="16514572" y="1281430"/>
                  </a:moveTo>
                  <a:lnTo>
                    <a:pt x="16514572" y="1315339"/>
                  </a:lnTo>
                  <a:lnTo>
                    <a:pt x="16480662" y="1315339"/>
                  </a:lnTo>
                  <a:lnTo>
                    <a:pt x="16480662" y="1281430"/>
                  </a:lnTo>
                  <a:close/>
                  <a:moveTo>
                    <a:pt x="16480662" y="1349121"/>
                  </a:moveTo>
                  <a:lnTo>
                    <a:pt x="16480662" y="1383030"/>
                  </a:lnTo>
                  <a:lnTo>
                    <a:pt x="16446754" y="1383030"/>
                  </a:lnTo>
                  <a:lnTo>
                    <a:pt x="16446754" y="1349121"/>
                  </a:lnTo>
                  <a:close/>
                  <a:moveTo>
                    <a:pt x="16446754" y="1416812"/>
                  </a:moveTo>
                  <a:lnTo>
                    <a:pt x="16446754" y="1450721"/>
                  </a:lnTo>
                  <a:lnTo>
                    <a:pt x="16412845" y="1450721"/>
                  </a:lnTo>
                  <a:lnTo>
                    <a:pt x="16412845" y="1416812"/>
                  </a:lnTo>
                  <a:close/>
                  <a:moveTo>
                    <a:pt x="16412845" y="1484503"/>
                  </a:moveTo>
                  <a:lnTo>
                    <a:pt x="16412845" y="1518412"/>
                  </a:lnTo>
                  <a:lnTo>
                    <a:pt x="16378937" y="1518412"/>
                  </a:lnTo>
                  <a:lnTo>
                    <a:pt x="16378937" y="1484630"/>
                  </a:lnTo>
                  <a:close/>
                  <a:moveTo>
                    <a:pt x="16378937" y="1552321"/>
                  </a:moveTo>
                  <a:lnTo>
                    <a:pt x="16378937" y="1586230"/>
                  </a:lnTo>
                  <a:lnTo>
                    <a:pt x="16345027" y="1586230"/>
                  </a:lnTo>
                  <a:lnTo>
                    <a:pt x="16345027" y="1552321"/>
                  </a:lnTo>
                  <a:close/>
                  <a:moveTo>
                    <a:pt x="16345027" y="1620012"/>
                  </a:moveTo>
                  <a:lnTo>
                    <a:pt x="16345027" y="1653921"/>
                  </a:lnTo>
                  <a:lnTo>
                    <a:pt x="16311118" y="1653921"/>
                  </a:lnTo>
                  <a:lnTo>
                    <a:pt x="16311118" y="1620012"/>
                  </a:lnTo>
                  <a:close/>
                  <a:moveTo>
                    <a:pt x="16311118" y="1687703"/>
                  </a:moveTo>
                  <a:lnTo>
                    <a:pt x="16311118" y="1721612"/>
                  </a:lnTo>
                  <a:lnTo>
                    <a:pt x="16277210" y="1721612"/>
                  </a:lnTo>
                  <a:lnTo>
                    <a:pt x="16277210" y="1687830"/>
                  </a:lnTo>
                  <a:close/>
                  <a:moveTo>
                    <a:pt x="16277210" y="1755521"/>
                  </a:moveTo>
                  <a:lnTo>
                    <a:pt x="16277210" y="1789430"/>
                  </a:lnTo>
                  <a:lnTo>
                    <a:pt x="16243300" y="1789430"/>
                  </a:lnTo>
                  <a:lnTo>
                    <a:pt x="16243300" y="1755521"/>
                  </a:lnTo>
                  <a:close/>
                  <a:moveTo>
                    <a:pt x="16243300" y="1823212"/>
                  </a:moveTo>
                  <a:lnTo>
                    <a:pt x="16243300" y="1857121"/>
                  </a:lnTo>
                  <a:lnTo>
                    <a:pt x="16209390" y="1857121"/>
                  </a:lnTo>
                  <a:lnTo>
                    <a:pt x="16209390" y="1823212"/>
                  </a:lnTo>
                  <a:close/>
                  <a:moveTo>
                    <a:pt x="16209390" y="1890903"/>
                  </a:moveTo>
                  <a:lnTo>
                    <a:pt x="16209390" y="1924812"/>
                  </a:lnTo>
                  <a:lnTo>
                    <a:pt x="16175482" y="1924812"/>
                  </a:lnTo>
                  <a:lnTo>
                    <a:pt x="16175482" y="1891030"/>
                  </a:lnTo>
                  <a:close/>
                  <a:moveTo>
                    <a:pt x="16175482" y="1958721"/>
                  </a:moveTo>
                  <a:lnTo>
                    <a:pt x="16175482" y="1992630"/>
                  </a:lnTo>
                  <a:lnTo>
                    <a:pt x="16141573" y="1992630"/>
                  </a:lnTo>
                  <a:lnTo>
                    <a:pt x="16141573" y="1958721"/>
                  </a:lnTo>
                  <a:close/>
                  <a:moveTo>
                    <a:pt x="16141573" y="2026412"/>
                  </a:moveTo>
                  <a:lnTo>
                    <a:pt x="16141573" y="2060321"/>
                  </a:lnTo>
                  <a:lnTo>
                    <a:pt x="16107663" y="2060321"/>
                  </a:lnTo>
                  <a:lnTo>
                    <a:pt x="16107663" y="2026412"/>
                  </a:lnTo>
                  <a:close/>
                  <a:moveTo>
                    <a:pt x="16107663" y="2094103"/>
                  </a:moveTo>
                  <a:lnTo>
                    <a:pt x="16107663" y="2128012"/>
                  </a:lnTo>
                  <a:lnTo>
                    <a:pt x="16073755" y="2128012"/>
                  </a:lnTo>
                  <a:lnTo>
                    <a:pt x="16073755" y="2094230"/>
                  </a:lnTo>
                  <a:close/>
                  <a:moveTo>
                    <a:pt x="16073755" y="2161921"/>
                  </a:moveTo>
                  <a:lnTo>
                    <a:pt x="16073755" y="2195830"/>
                  </a:lnTo>
                  <a:lnTo>
                    <a:pt x="16039846" y="2195830"/>
                  </a:lnTo>
                  <a:lnTo>
                    <a:pt x="16039846" y="2161921"/>
                  </a:lnTo>
                  <a:close/>
                  <a:moveTo>
                    <a:pt x="16039846" y="2229612"/>
                  </a:moveTo>
                  <a:lnTo>
                    <a:pt x="16039846" y="2263521"/>
                  </a:lnTo>
                  <a:lnTo>
                    <a:pt x="16005938" y="2263521"/>
                  </a:lnTo>
                  <a:lnTo>
                    <a:pt x="16005938" y="2229612"/>
                  </a:lnTo>
                  <a:close/>
                  <a:moveTo>
                    <a:pt x="16005938" y="2297303"/>
                  </a:moveTo>
                  <a:lnTo>
                    <a:pt x="16005938" y="2331212"/>
                  </a:lnTo>
                  <a:lnTo>
                    <a:pt x="15972028" y="2331212"/>
                  </a:lnTo>
                  <a:lnTo>
                    <a:pt x="15972028" y="2297430"/>
                  </a:lnTo>
                  <a:close/>
                  <a:moveTo>
                    <a:pt x="15972028" y="2365121"/>
                  </a:moveTo>
                  <a:lnTo>
                    <a:pt x="15972028" y="2399030"/>
                  </a:lnTo>
                  <a:lnTo>
                    <a:pt x="15938119" y="2399030"/>
                  </a:lnTo>
                  <a:lnTo>
                    <a:pt x="15938119" y="2365121"/>
                  </a:lnTo>
                  <a:close/>
                  <a:moveTo>
                    <a:pt x="15938119" y="2432812"/>
                  </a:moveTo>
                  <a:lnTo>
                    <a:pt x="15938119" y="2466721"/>
                  </a:lnTo>
                  <a:lnTo>
                    <a:pt x="15904211" y="2466721"/>
                  </a:lnTo>
                  <a:lnTo>
                    <a:pt x="15904211" y="2432812"/>
                  </a:lnTo>
                  <a:close/>
                  <a:moveTo>
                    <a:pt x="15904211" y="2500503"/>
                  </a:moveTo>
                  <a:lnTo>
                    <a:pt x="15904211" y="2534412"/>
                  </a:lnTo>
                  <a:lnTo>
                    <a:pt x="15870301" y="2534412"/>
                  </a:lnTo>
                  <a:lnTo>
                    <a:pt x="15870301" y="2500630"/>
                  </a:lnTo>
                  <a:close/>
                  <a:moveTo>
                    <a:pt x="15870301" y="2568321"/>
                  </a:moveTo>
                  <a:lnTo>
                    <a:pt x="15870301" y="2602230"/>
                  </a:lnTo>
                  <a:lnTo>
                    <a:pt x="15836392" y="2602230"/>
                  </a:lnTo>
                  <a:lnTo>
                    <a:pt x="15836392" y="2568321"/>
                  </a:lnTo>
                  <a:close/>
                  <a:moveTo>
                    <a:pt x="15836392" y="2636012"/>
                  </a:moveTo>
                  <a:lnTo>
                    <a:pt x="15836392" y="2669921"/>
                  </a:lnTo>
                  <a:lnTo>
                    <a:pt x="15802483" y="2669921"/>
                  </a:lnTo>
                  <a:lnTo>
                    <a:pt x="15802483" y="2636012"/>
                  </a:lnTo>
                  <a:close/>
                  <a:moveTo>
                    <a:pt x="15802483" y="2703703"/>
                  </a:moveTo>
                  <a:lnTo>
                    <a:pt x="15802483" y="2737612"/>
                  </a:lnTo>
                  <a:lnTo>
                    <a:pt x="15768574" y="2737612"/>
                  </a:lnTo>
                  <a:lnTo>
                    <a:pt x="15768574" y="2703830"/>
                  </a:lnTo>
                  <a:close/>
                  <a:moveTo>
                    <a:pt x="15768574" y="2771521"/>
                  </a:moveTo>
                  <a:lnTo>
                    <a:pt x="15768574" y="2805430"/>
                  </a:lnTo>
                  <a:lnTo>
                    <a:pt x="15734664" y="2805430"/>
                  </a:lnTo>
                  <a:lnTo>
                    <a:pt x="15734664" y="2771521"/>
                  </a:lnTo>
                  <a:close/>
                  <a:moveTo>
                    <a:pt x="15734664" y="2839212"/>
                  </a:moveTo>
                  <a:lnTo>
                    <a:pt x="15734664" y="2873121"/>
                  </a:lnTo>
                  <a:lnTo>
                    <a:pt x="15700756" y="2873121"/>
                  </a:lnTo>
                  <a:lnTo>
                    <a:pt x="15700756" y="2839212"/>
                  </a:lnTo>
                  <a:close/>
                  <a:moveTo>
                    <a:pt x="15700756" y="2906903"/>
                  </a:moveTo>
                  <a:lnTo>
                    <a:pt x="15700756" y="2940812"/>
                  </a:lnTo>
                  <a:lnTo>
                    <a:pt x="15666847" y="2940812"/>
                  </a:lnTo>
                  <a:lnTo>
                    <a:pt x="15666847" y="2907030"/>
                  </a:lnTo>
                  <a:close/>
                  <a:moveTo>
                    <a:pt x="15666847" y="2974721"/>
                  </a:moveTo>
                  <a:lnTo>
                    <a:pt x="15666847" y="3008630"/>
                  </a:lnTo>
                  <a:lnTo>
                    <a:pt x="15632937" y="3008630"/>
                  </a:lnTo>
                  <a:lnTo>
                    <a:pt x="15632937" y="2974721"/>
                  </a:lnTo>
                  <a:close/>
                  <a:moveTo>
                    <a:pt x="15632937" y="3042412"/>
                  </a:moveTo>
                  <a:lnTo>
                    <a:pt x="15632937" y="3076321"/>
                  </a:lnTo>
                  <a:lnTo>
                    <a:pt x="15599029" y="3076321"/>
                  </a:lnTo>
                  <a:lnTo>
                    <a:pt x="15599029" y="3042412"/>
                  </a:lnTo>
                  <a:close/>
                  <a:moveTo>
                    <a:pt x="15599029" y="3110103"/>
                  </a:moveTo>
                  <a:lnTo>
                    <a:pt x="15599029" y="3144012"/>
                  </a:lnTo>
                  <a:lnTo>
                    <a:pt x="15565120" y="3144012"/>
                  </a:lnTo>
                  <a:lnTo>
                    <a:pt x="15565120" y="3110230"/>
                  </a:lnTo>
                  <a:close/>
                  <a:moveTo>
                    <a:pt x="15565120" y="3177921"/>
                  </a:moveTo>
                  <a:lnTo>
                    <a:pt x="15565120" y="3211830"/>
                  </a:lnTo>
                  <a:lnTo>
                    <a:pt x="15531212" y="3211830"/>
                  </a:lnTo>
                  <a:lnTo>
                    <a:pt x="15531212" y="3177921"/>
                  </a:lnTo>
                  <a:close/>
                  <a:moveTo>
                    <a:pt x="15531212" y="3245612"/>
                  </a:moveTo>
                  <a:lnTo>
                    <a:pt x="15531212" y="3279521"/>
                  </a:lnTo>
                  <a:lnTo>
                    <a:pt x="15497302" y="3279521"/>
                  </a:lnTo>
                  <a:lnTo>
                    <a:pt x="15497302" y="3245612"/>
                  </a:lnTo>
                  <a:close/>
                  <a:moveTo>
                    <a:pt x="15497302" y="3313303"/>
                  </a:moveTo>
                  <a:lnTo>
                    <a:pt x="15497302" y="3347212"/>
                  </a:lnTo>
                  <a:lnTo>
                    <a:pt x="15463393" y="3347212"/>
                  </a:lnTo>
                  <a:lnTo>
                    <a:pt x="15463393" y="3313430"/>
                  </a:lnTo>
                  <a:close/>
                  <a:moveTo>
                    <a:pt x="15463393" y="3381121"/>
                  </a:moveTo>
                  <a:lnTo>
                    <a:pt x="15463393" y="3415030"/>
                  </a:lnTo>
                  <a:lnTo>
                    <a:pt x="15429485" y="3415030"/>
                  </a:lnTo>
                  <a:lnTo>
                    <a:pt x="15429485" y="3381121"/>
                  </a:lnTo>
                  <a:close/>
                  <a:moveTo>
                    <a:pt x="15429485" y="3448812"/>
                  </a:moveTo>
                  <a:lnTo>
                    <a:pt x="15429485" y="3482721"/>
                  </a:lnTo>
                  <a:lnTo>
                    <a:pt x="15395575" y="3482721"/>
                  </a:lnTo>
                  <a:lnTo>
                    <a:pt x="15395575" y="3448812"/>
                  </a:lnTo>
                  <a:close/>
                  <a:moveTo>
                    <a:pt x="15395575" y="3516503"/>
                  </a:moveTo>
                  <a:lnTo>
                    <a:pt x="15395575" y="3550412"/>
                  </a:lnTo>
                  <a:lnTo>
                    <a:pt x="15361665" y="3550412"/>
                  </a:lnTo>
                  <a:lnTo>
                    <a:pt x="15361665" y="3516630"/>
                  </a:lnTo>
                  <a:close/>
                  <a:moveTo>
                    <a:pt x="15361665" y="3584321"/>
                  </a:moveTo>
                  <a:lnTo>
                    <a:pt x="15361665" y="3618230"/>
                  </a:lnTo>
                  <a:lnTo>
                    <a:pt x="15327757" y="3618230"/>
                  </a:lnTo>
                  <a:lnTo>
                    <a:pt x="15327757" y="3584321"/>
                  </a:lnTo>
                  <a:close/>
                  <a:moveTo>
                    <a:pt x="15327757" y="3652012"/>
                  </a:moveTo>
                  <a:lnTo>
                    <a:pt x="15327757" y="3685921"/>
                  </a:lnTo>
                  <a:lnTo>
                    <a:pt x="15293848" y="3685921"/>
                  </a:lnTo>
                  <a:lnTo>
                    <a:pt x="15293848" y="3652012"/>
                  </a:lnTo>
                  <a:close/>
                  <a:moveTo>
                    <a:pt x="15293848" y="3719703"/>
                  </a:moveTo>
                  <a:lnTo>
                    <a:pt x="15293848" y="3753612"/>
                  </a:lnTo>
                  <a:lnTo>
                    <a:pt x="15259938" y="3753612"/>
                  </a:lnTo>
                  <a:lnTo>
                    <a:pt x="15259938" y="3719830"/>
                  </a:lnTo>
                  <a:close/>
                  <a:moveTo>
                    <a:pt x="15259938" y="3787521"/>
                  </a:moveTo>
                  <a:lnTo>
                    <a:pt x="15259938" y="3821430"/>
                  </a:lnTo>
                  <a:lnTo>
                    <a:pt x="15226030" y="3821430"/>
                  </a:lnTo>
                  <a:lnTo>
                    <a:pt x="15226030" y="3787521"/>
                  </a:lnTo>
                  <a:close/>
                  <a:moveTo>
                    <a:pt x="15226030" y="3855212"/>
                  </a:moveTo>
                  <a:lnTo>
                    <a:pt x="15226030" y="3889121"/>
                  </a:lnTo>
                  <a:lnTo>
                    <a:pt x="15192121" y="3889121"/>
                  </a:lnTo>
                  <a:lnTo>
                    <a:pt x="15192121" y="3855212"/>
                  </a:lnTo>
                  <a:close/>
                  <a:moveTo>
                    <a:pt x="15192121" y="3922903"/>
                  </a:moveTo>
                  <a:lnTo>
                    <a:pt x="15192121" y="3956812"/>
                  </a:lnTo>
                  <a:lnTo>
                    <a:pt x="15158213" y="3956812"/>
                  </a:lnTo>
                  <a:lnTo>
                    <a:pt x="15158213" y="3923030"/>
                  </a:lnTo>
                  <a:close/>
                  <a:moveTo>
                    <a:pt x="15158213" y="3990721"/>
                  </a:moveTo>
                  <a:lnTo>
                    <a:pt x="15158213" y="4024630"/>
                  </a:lnTo>
                  <a:lnTo>
                    <a:pt x="15124303" y="4024630"/>
                  </a:lnTo>
                  <a:lnTo>
                    <a:pt x="15124303" y="3990721"/>
                  </a:lnTo>
                  <a:close/>
                  <a:moveTo>
                    <a:pt x="15124303" y="4058412"/>
                  </a:moveTo>
                  <a:lnTo>
                    <a:pt x="15124303" y="4092321"/>
                  </a:lnTo>
                  <a:lnTo>
                    <a:pt x="15090394" y="4092321"/>
                  </a:lnTo>
                  <a:lnTo>
                    <a:pt x="15090394" y="4058412"/>
                  </a:lnTo>
                  <a:close/>
                  <a:moveTo>
                    <a:pt x="15090394" y="4126103"/>
                  </a:moveTo>
                  <a:lnTo>
                    <a:pt x="15090394" y="4160012"/>
                  </a:lnTo>
                  <a:lnTo>
                    <a:pt x="15056486" y="4160012"/>
                  </a:lnTo>
                  <a:lnTo>
                    <a:pt x="15056486" y="4126230"/>
                  </a:lnTo>
                  <a:close/>
                  <a:moveTo>
                    <a:pt x="15056486" y="4193921"/>
                  </a:moveTo>
                  <a:lnTo>
                    <a:pt x="15056486" y="4227830"/>
                  </a:lnTo>
                  <a:lnTo>
                    <a:pt x="15022576" y="4227830"/>
                  </a:lnTo>
                  <a:lnTo>
                    <a:pt x="15022576" y="4193921"/>
                  </a:lnTo>
                  <a:close/>
                  <a:moveTo>
                    <a:pt x="15022576" y="4261612"/>
                  </a:moveTo>
                  <a:lnTo>
                    <a:pt x="15022576" y="4295521"/>
                  </a:lnTo>
                  <a:lnTo>
                    <a:pt x="14988667" y="4295521"/>
                  </a:lnTo>
                  <a:lnTo>
                    <a:pt x="14988667" y="4261612"/>
                  </a:lnTo>
                  <a:close/>
                  <a:moveTo>
                    <a:pt x="14988667" y="4329303"/>
                  </a:moveTo>
                  <a:lnTo>
                    <a:pt x="14988667" y="4363212"/>
                  </a:lnTo>
                  <a:lnTo>
                    <a:pt x="14954758" y="4363212"/>
                  </a:lnTo>
                  <a:lnTo>
                    <a:pt x="14954758" y="4329430"/>
                  </a:lnTo>
                  <a:close/>
                  <a:moveTo>
                    <a:pt x="14954758" y="4397121"/>
                  </a:moveTo>
                  <a:lnTo>
                    <a:pt x="14954758" y="4431030"/>
                  </a:lnTo>
                  <a:lnTo>
                    <a:pt x="14920849" y="4431030"/>
                  </a:lnTo>
                  <a:lnTo>
                    <a:pt x="14920849" y="4397121"/>
                  </a:lnTo>
                  <a:close/>
                  <a:moveTo>
                    <a:pt x="14920849" y="4464812"/>
                  </a:moveTo>
                  <a:lnTo>
                    <a:pt x="14920849" y="4498721"/>
                  </a:lnTo>
                  <a:lnTo>
                    <a:pt x="14886939" y="4498721"/>
                  </a:lnTo>
                  <a:lnTo>
                    <a:pt x="14886939" y="4464812"/>
                  </a:lnTo>
                  <a:close/>
                  <a:moveTo>
                    <a:pt x="14886939" y="4532503"/>
                  </a:moveTo>
                  <a:lnTo>
                    <a:pt x="14886939" y="4566412"/>
                  </a:lnTo>
                  <a:lnTo>
                    <a:pt x="14853031" y="4566412"/>
                  </a:lnTo>
                  <a:lnTo>
                    <a:pt x="14853031" y="4532630"/>
                  </a:lnTo>
                  <a:close/>
                  <a:moveTo>
                    <a:pt x="14853031" y="4600321"/>
                  </a:moveTo>
                  <a:lnTo>
                    <a:pt x="14853031" y="4634230"/>
                  </a:lnTo>
                  <a:lnTo>
                    <a:pt x="14819122" y="4634230"/>
                  </a:lnTo>
                  <a:lnTo>
                    <a:pt x="14819122" y="4600321"/>
                  </a:lnTo>
                  <a:close/>
                  <a:moveTo>
                    <a:pt x="14819122" y="4668012"/>
                  </a:moveTo>
                  <a:lnTo>
                    <a:pt x="14819122" y="4701921"/>
                  </a:lnTo>
                  <a:lnTo>
                    <a:pt x="14785212" y="4701921"/>
                  </a:lnTo>
                  <a:lnTo>
                    <a:pt x="14785212" y="4668012"/>
                  </a:lnTo>
                  <a:close/>
                  <a:moveTo>
                    <a:pt x="14785212" y="4735703"/>
                  </a:moveTo>
                  <a:lnTo>
                    <a:pt x="14785212" y="4769612"/>
                  </a:lnTo>
                  <a:lnTo>
                    <a:pt x="14751304" y="4769612"/>
                  </a:lnTo>
                  <a:lnTo>
                    <a:pt x="14751304" y="4735830"/>
                  </a:lnTo>
                  <a:close/>
                  <a:moveTo>
                    <a:pt x="14751304" y="4803521"/>
                  </a:moveTo>
                  <a:lnTo>
                    <a:pt x="14751304" y="4837430"/>
                  </a:lnTo>
                  <a:lnTo>
                    <a:pt x="14717395" y="4837430"/>
                  </a:lnTo>
                  <a:lnTo>
                    <a:pt x="14717395" y="4803521"/>
                  </a:lnTo>
                  <a:close/>
                  <a:moveTo>
                    <a:pt x="14717395" y="4871212"/>
                  </a:moveTo>
                  <a:lnTo>
                    <a:pt x="14717395" y="4905121"/>
                  </a:lnTo>
                  <a:lnTo>
                    <a:pt x="14683487" y="4905121"/>
                  </a:lnTo>
                  <a:lnTo>
                    <a:pt x="14683487" y="4871212"/>
                  </a:lnTo>
                  <a:close/>
                  <a:moveTo>
                    <a:pt x="14683487" y="4938903"/>
                  </a:moveTo>
                  <a:lnTo>
                    <a:pt x="14683487" y="4972812"/>
                  </a:lnTo>
                  <a:lnTo>
                    <a:pt x="14649577" y="4972812"/>
                  </a:lnTo>
                  <a:lnTo>
                    <a:pt x="14649577" y="4939030"/>
                  </a:lnTo>
                  <a:close/>
                  <a:moveTo>
                    <a:pt x="14649577" y="5006721"/>
                  </a:moveTo>
                  <a:lnTo>
                    <a:pt x="14649577" y="5040630"/>
                  </a:lnTo>
                  <a:lnTo>
                    <a:pt x="14615668" y="5040630"/>
                  </a:lnTo>
                  <a:lnTo>
                    <a:pt x="14615668" y="5006721"/>
                  </a:lnTo>
                  <a:close/>
                  <a:moveTo>
                    <a:pt x="14615668" y="5074412"/>
                  </a:moveTo>
                  <a:lnTo>
                    <a:pt x="14615668" y="5108321"/>
                  </a:lnTo>
                  <a:lnTo>
                    <a:pt x="14581760" y="5108321"/>
                  </a:lnTo>
                  <a:lnTo>
                    <a:pt x="14581760" y="5074412"/>
                  </a:lnTo>
                  <a:close/>
                  <a:moveTo>
                    <a:pt x="14581760" y="5142103"/>
                  </a:moveTo>
                  <a:lnTo>
                    <a:pt x="14581760" y="5176012"/>
                  </a:lnTo>
                  <a:lnTo>
                    <a:pt x="14547850" y="5176012"/>
                  </a:lnTo>
                  <a:lnTo>
                    <a:pt x="14547850" y="5142230"/>
                  </a:lnTo>
                  <a:close/>
                  <a:moveTo>
                    <a:pt x="14547850" y="5209921"/>
                  </a:moveTo>
                  <a:lnTo>
                    <a:pt x="14547850" y="5243830"/>
                  </a:lnTo>
                  <a:lnTo>
                    <a:pt x="14513940" y="5243830"/>
                  </a:lnTo>
                  <a:lnTo>
                    <a:pt x="14513940" y="5209921"/>
                  </a:lnTo>
                  <a:close/>
                  <a:moveTo>
                    <a:pt x="14513940" y="5277612"/>
                  </a:moveTo>
                  <a:lnTo>
                    <a:pt x="14513940" y="5311521"/>
                  </a:lnTo>
                  <a:lnTo>
                    <a:pt x="14480032" y="5311521"/>
                  </a:lnTo>
                  <a:lnTo>
                    <a:pt x="14480032" y="5277612"/>
                  </a:lnTo>
                  <a:close/>
                  <a:moveTo>
                    <a:pt x="14480032" y="5345303"/>
                  </a:moveTo>
                  <a:lnTo>
                    <a:pt x="14480032" y="5379212"/>
                  </a:lnTo>
                  <a:lnTo>
                    <a:pt x="14446123" y="5379212"/>
                  </a:lnTo>
                  <a:lnTo>
                    <a:pt x="14446123" y="5345430"/>
                  </a:lnTo>
                  <a:close/>
                  <a:moveTo>
                    <a:pt x="14446123" y="5413121"/>
                  </a:moveTo>
                  <a:lnTo>
                    <a:pt x="14446123" y="5447030"/>
                  </a:lnTo>
                  <a:lnTo>
                    <a:pt x="14412213" y="5447030"/>
                  </a:lnTo>
                  <a:lnTo>
                    <a:pt x="14412213" y="5413121"/>
                  </a:lnTo>
                  <a:close/>
                  <a:moveTo>
                    <a:pt x="14412213" y="5480812"/>
                  </a:moveTo>
                  <a:lnTo>
                    <a:pt x="14412213" y="5514721"/>
                  </a:lnTo>
                  <a:lnTo>
                    <a:pt x="14378305" y="5514721"/>
                  </a:lnTo>
                  <a:lnTo>
                    <a:pt x="14378305" y="5480812"/>
                  </a:lnTo>
                  <a:close/>
                  <a:moveTo>
                    <a:pt x="14378305" y="5548503"/>
                  </a:moveTo>
                  <a:lnTo>
                    <a:pt x="14378305" y="5582412"/>
                  </a:lnTo>
                  <a:lnTo>
                    <a:pt x="14344396" y="5582412"/>
                  </a:lnTo>
                  <a:lnTo>
                    <a:pt x="14344396" y="5548630"/>
                  </a:lnTo>
                  <a:close/>
                  <a:moveTo>
                    <a:pt x="14344396" y="5616321"/>
                  </a:moveTo>
                  <a:lnTo>
                    <a:pt x="14344396" y="5650230"/>
                  </a:lnTo>
                  <a:lnTo>
                    <a:pt x="14310488" y="5650230"/>
                  </a:lnTo>
                  <a:lnTo>
                    <a:pt x="14310488" y="5616321"/>
                  </a:lnTo>
                  <a:close/>
                  <a:moveTo>
                    <a:pt x="14310488" y="5684012"/>
                  </a:moveTo>
                  <a:lnTo>
                    <a:pt x="14310488" y="5717921"/>
                  </a:lnTo>
                  <a:lnTo>
                    <a:pt x="14276578" y="5717921"/>
                  </a:lnTo>
                  <a:lnTo>
                    <a:pt x="14276578" y="5684012"/>
                  </a:lnTo>
                  <a:close/>
                  <a:moveTo>
                    <a:pt x="14276578" y="5751703"/>
                  </a:moveTo>
                  <a:lnTo>
                    <a:pt x="14276578" y="5785612"/>
                  </a:lnTo>
                  <a:lnTo>
                    <a:pt x="14242669" y="5785612"/>
                  </a:lnTo>
                  <a:lnTo>
                    <a:pt x="14242669" y="5751830"/>
                  </a:lnTo>
                  <a:close/>
                  <a:moveTo>
                    <a:pt x="14214348" y="5825109"/>
                  </a:moveTo>
                  <a:lnTo>
                    <a:pt x="14180438" y="5825109"/>
                  </a:lnTo>
                  <a:lnTo>
                    <a:pt x="14180438" y="5791200"/>
                  </a:lnTo>
                  <a:lnTo>
                    <a:pt x="14214348" y="5791200"/>
                  </a:lnTo>
                  <a:close/>
                  <a:moveTo>
                    <a:pt x="14146657" y="5791200"/>
                  </a:moveTo>
                  <a:lnTo>
                    <a:pt x="14112748" y="5791200"/>
                  </a:lnTo>
                  <a:lnTo>
                    <a:pt x="14146657" y="5791200"/>
                  </a:lnTo>
                  <a:close/>
                  <a:moveTo>
                    <a:pt x="14078965" y="5791200"/>
                  </a:moveTo>
                  <a:lnTo>
                    <a:pt x="14045057" y="5791200"/>
                  </a:lnTo>
                  <a:lnTo>
                    <a:pt x="14078965" y="5791200"/>
                  </a:lnTo>
                  <a:close/>
                  <a:moveTo>
                    <a:pt x="14011275" y="5791200"/>
                  </a:moveTo>
                  <a:lnTo>
                    <a:pt x="13977365" y="5791200"/>
                  </a:lnTo>
                  <a:lnTo>
                    <a:pt x="14011275" y="5791200"/>
                  </a:lnTo>
                  <a:close/>
                  <a:moveTo>
                    <a:pt x="13943585" y="5791200"/>
                  </a:moveTo>
                  <a:lnTo>
                    <a:pt x="13909675" y="5791200"/>
                  </a:lnTo>
                  <a:lnTo>
                    <a:pt x="13943585" y="5791200"/>
                  </a:lnTo>
                  <a:close/>
                  <a:moveTo>
                    <a:pt x="13875893" y="5791200"/>
                  </a:moveTo>
                  <a:lnTo>
                    <a:pt x="13841985" y="5791200"/>
                  </a:lnTo>
                  <a:lnTo>
                    <a:pt x="13875893" y="5791200"/>
                  </a:lnTo>
                  <a:close/>
                  <a:moveTo>
                    <a:pt x="13808202" y="5791200"/>
                  </a:moveTo>
                  <a:lnTo>
                    <a:pt x="13774293" y="5791200"/>
                  </a:lnTo>
                  <a:lnTo>
                    <a:pt x="13808202" y="5791200"/>
                  </a:lnTo>
                  <a:close/>
                  <a:moveTo>
                    <a:pt x="13740512" y="5791200"/>
                  </a:moveTo>
                  <a:lnTo>
                    <a:pt x="13706602" y="5791200"/>
                  </a:lnTo>
                  <a:lnTo>
                    <a:pt x="13740512" y="5791200"/>
                  </a:lnTo>
                  <a:close/>
                  <a:moveTo>
                    <a:pt x="13672820" y="5791200"/>
                  </a:moveTo>
                  <a:lnTo>
                    <a:pt x="13638912" y="5791200"/>
                  </a:lnTo>
                  <a:lnTo>
                    <a:pt x="13672820" y="5791200"/>
                  </a:lnTo>
                  <a:close/>
                  <a:moveTo>
                    <a:pt x="13605129" y="5791200"/>
                  </a:moveTo>
                  <a:lnTo>
                    <a:pt x="13571220" y="5791200"/>
                  </a:lnTo>
                  <a:lnTo>
                    <a:pt x="13605129" y="5791200"/>
                  </a:lnTo>
                  <a:close/>
                  <a:moveTo>
                    <a:pt x="13537437" y="5791200"/>
                  </a:moveTo>
                  <a:lnTo>
                    <a:pt x="13503529" y="5791200"/>
                  </a:lnTo>
                  <a:lnTo>
                    <a:pt x="13537437" y="5791200"/>
                  </a:lnTo>
                  <a:close/>
                  <a:moveTo>
                    <a:pt x="13469747" y="5791200"/>
                  </a:moveTo>
                  <a:lnTo>
                    <a:pt x="13435837" y="5791200"/>
                  </a:lnTo>
                  <a:lnTo>
                    <a:pt x="13469747" y="5791200"/>
                  </a:lnTo>
                  <a:close/>
                  <a:moveTo>
                    <a:pt x="13402056" y="5791200"/>
                  </a:moveTo>
                  <a:lnTo>
                    <a:pt x="13368147" y="5791200"/>
                  </a:lnTo>
                  <a:lnTo>
                    <a:pt x="13402056" y="5791200"/>
                  </a:lnTo>
                  <a:close/>
                  <a:moveTo>
                    <a:pt x="13334364" y="5791200"/>
                  </a:moveTo>
                  <a:lnTo>
                    <a:pt x="13300456" y="5791200"/>
                  </a:lnTo>
                  <a:lnTo>
                    <a:pt x="13334364" y="5791200"/>
                  </a:lnTo>
                  <a:close/>
                  <a:moveTo>
                    <a:pt x="13266674" y="5791200"/>
                  </a:moveTo>
                  <a:lnTo>
                    <a:pt x="13232764" y="5791200"/>
                  </a:lnTo>
                  <a:lnTo>
                    <a:pt x="13266674" y="5791200"/>
                  </a:lnTo>
                  <a:close/>
                  <a:moveTo>
                    <a:pt x="13198983" y="5791200"/>
                  </a:moveTo>
                  <a:lnTo>
                    <a:pt x="13165074" y="5791200"/>
                  </a:lnTo>
                  <a:lnTo>
                    <a:pt x="13198983" y="5791200"/>
                  </a:lnTo>
                  <a:close/>
                  <a:moveTo>
                    <a:pt x="13131292" y="5791200"/>
                  </a:moveTo>
                  <a:lnTo>
                    <a:pt x="13097383" y="5791200"/>
                  </a:lnTo>
                  <a:lnTo>
                    <a:pt x="13131292" y="5791200"/>
                  </a:lnTo>
                  <a:close/>
                  <a:moveTo>
                    <a:pt x="13063601" y="5791200"/>
                  </a:moveTo>
                  <a:lnTo>
                    <a:pt x="13029692" y="5791200"/>
                  </a:lnTo>
                  <a:lnTo>
                    <a:pt x="13063601" y="5791200"/>
                  </a:lnTo>
                  <a:close/>
                  <a:moveTo>
                    <a:pt x="12995910" y="5791200"/>
                  </a:moveTo>
                  <a:lnTo>
                    <a:pt x="12962001" y="5791200"/>
                  </a:lnTo>
                  <a:lnTo>
                    <a:pt x="12995910" y="5791200"/>
                  </a:lnTo>
                  <a:close/>
                  <a:moveTo>
                    <a:pt x="12928219" y="5791200"/>
                  </a:moveTo>
                  <a:lnTo>
                    <a:pt x="12894310" y="5791200"/>
                  </a:lnTo>
                  <a:lnTo>
                    <a:pt x="12928219" y="5791200"/>
                  </a:lnTo>
                  <a:close/>
                  <a:moveTo>
                    <a:pt x="12860528" y="5791200"/>
                  </a:moveTo>
                  <a:lnTo>
                    <a:pt x="12826619" y="5791200"/>
                  </a:lnTo>
                  <a:lnTo>
                    <a:pt x="12860528" y="5791200"/>
                  </a:lnTo>
                  <a:close/>
                  <a:moveTo>
                    <a:pt x="12792837" y="5791200"/>
                  </a:moveTo>
                  <a:lnTo>
                    <a:pt x="12758928" y="5791200"/>
                  </a:lnTo>
                  <a:lnTo>
                    <a:pt x="12792837" y="5791200"/>
                  </a:lnTo>
                  <a:close/>
                  <a:moveTo>
                    <a:pt x="12725146" y="5791200"/>
                  </a:moveTo>
                  <a:lnTo>
                    <a:pt x="12691237" y="5791200"/>
                  </a:lnTo>
                  <a:lnTo>
                    <a:pt x="12725146" y="5791200"/>
                  </a:lnTo>
                  <a:close/>
                  <a:moveTo>
                    <a:pt x="12657455" y="5791200"/>
                  </a:moveTo>
                  <a:lnTo>
                    <a:pt x="12623546" y="5791200"/>
                  </a:lnTo>
                  <a:lnTo>
                    <a:pt x="12657455" y="5791200"/>
                  </a:lnTo>
                  <a:close/>
                  <a:moveTo>
                    <a:pt x="12589764" y="5791200"/>
                  </a:moveTo>
                  <a:lnTo>
                    <a:pt x="12555855" y="5791200"/>
                  </a:lnTo>
                  <a:lnTo>
                    <a:pt x="12589764" y="5791200"/>
                  </a:lnTo>
                  <a:close/>
                  <a:moveTo>
                    <a:pt x="12522073" y="5791200"/>
                  </a:moveTo>
                  <a:lnTo>
                    <a:pt x="12488164" y="5791200"/>
                  </a:lnTo>
                  <a:lnTo>
                    <a:pt x="12522073" y="5791200"/>
                  </a:lnTo>
                  <a:close/>
                  <a:moveTo>
                    <a:pt x="12454382" y="5791200"/>
                  </a:moveTo>
                  <a:lnTo>
                    <a:pt x="12420473" y="5791200"/>
                  </a:lnTo>
                  <a:lnTo>
                    <a:pt x="12454382" y="5791200"/>
                  </a:lnTo>
                  <a:close/>
                  <a:moveTo>
                    <a:pt x="12386691" y="5791200"/>
                  </a:moveTo>
                  <a:lnTo>
                    <a:pt x="12352782" y="5791200"/>
                  </a:lnTo>
                  <a:lnTo>
                    <a:pt x="12386691" y="5791200"/>
                  </a:lnTo>
                  <a:close/>
                  <a:moveTo>
                    <a:pt x="12319000" y="5791200"/>
                  </a:moveTo>
                  <a:lnTo>
                    <a:pt x="12285091" y="5791200"/>
                  </a:lnTo>
                  <a:lnTo>
                    <a:pt x="12319000" y="5791200"/>
                  </a:lnTo>
                  <a:close/>
                  <a:moveTo>
                    <a:pt x="12251309" y="5791200"/>
                  </a:moveTo>
                  <a:lnTo>
                    <a:pt x="12217400" y="5791200"/>
                  </a:lnTo>
                  <a:lnTo>
                    <a:pt x="12251309" y="5791200"/>
                  </a:lnTo>
                  <a:close/>
                  <a:moveTo>
                    <a:pt x="12183618" y="5791200"/>
                  </a:moveTo>
                  <a:lnTo>
                    <a:pt x="12149709" y="5791200"/>
                  </a:lnTo>
                  <a:lnTo>
                    <a:pt x="12183618" y="5791200"/>
                  </a:lnTo>
                  <a:close/>
                  <a:moveTo>
                    <a:pt x="12115927" y="5791200"/>
                  </a:moveTo>
                  <a:lnTo>
                    <a:pt x="12082018" y="5791200"/>
                  </a:lnTo>
                  <a:lnTo>
                    <a:pt x="12115927" y="5791200"/>
                  </a:lnTo>
                  <a:close/>
                  <a:moveTo>
                    <a:pt x="12048236" y="5791200"/>
                  </a:moveTo>
                  <a:lnTo>
                    <a:pt x="12014327" y="5791200"/>
                  </a:lnTo>
                  <a:lnTo>
                    <a:pt x="12048236" y="5791200"/>
                  </a:lnTo>
                  <a:close/>
                  <a:moveTo>
                    <a:pt x="11980545" y="5791200"/>
                  </a:moveTo>
                  <a:lnTo>
                    <a:pt x="11946636" y="5791200"/>
                  </a:lnTo>
                  <a:lnTo>
                    <a:pt x="11980545" y="5791200"/>
                  </a:lnTo>
                  <a:close/>
                  <a:moveTo>
                    <a:pt x="11912854" y="5791200"/>
                  </a:moveTo>
                  <a:lnTo>
                    <a:pt x="11878945" y="5791200"/>
                  </a:lnTo>
                  <a:lnTo>
                    <a:pt x="11912854" y="5791200"/>
                  </a:lnTo>
                  <a:close/>
                  <a:moveTo>
                    <a:pt x="11845163" y="5791200"/>
                  </a:moveTo>
                  <a:lnTo>
                    <a:pt x="11811254" y="5791200"/>
                  </a:lnTo>
                  <a:lnTo>
                    <a:pt x="11845163" y="5791200"/>
                  </a:lnTo>
                  <a:close/>
                  <a:moveTo>
                    <a:pt x="11777472" y="5791200"/>
                  </a:moveTo>
                  <a:lnTo>
                    <a:pt x="11743563" y="5791200"/>
                  </a:lnTo>
                  <a:lnTo>
                    <a:pt x="11777472" y="5791200"/>
                  </a:lnTo>
                  <a:close/>
                  <a:moveTo>
                    <a:pt x="11709781" y="5791200"/>
                  </a:moveTo>
                  <a:lnTo>
                    <a:pt x="11675872" y="5791200"/>
                  </a:lnTo>
                  <a:lnTo>
                    <a:pt x="11709781" y="5791200"/>
                  </a:lnTo>
                  <a:close/>
                  <a:moveTo>
                    <a:pt x="11642090" y="5791200"/>
                  </a:moveTo>
                  <a:lnTo>
                    <a:pt x="11608181" y="5791200"/>
                  </a:lnTo>
                  <a:lnTo>
                    <a:pt x="11642090" y="5791200"/>
                  </a:lnTo>
                  <a:close/>
                  <a:moveTo>
                    <a:pt x="11574399" y="5791200"/>
                  </a:moveTo>
                  <a:lnTo>
                    <a:pt x="11540490" y="5791200"/>
                  </a:lnTo>
                  <a:lnTo>
                    <a:pt x="11574399" y="5791200"/>
                  </a:lnTo>
                  <a:close/>
                  <a:moveTo>
                    <a:pt x="11506708" y="5791200"/>
                  </a:moveTo>
                  <a:lnTo>
                    <a:pt x="11472799" y="5791200"/>
                  </a:lnTo>
                  <a:lnTo>
                    <a:pt x="11506708" y="5791200"/>
                  </a:lnTo>
                  <a:close/>
                  <a:moveTo>
                    <a:pt x="11439017" y="5791200"/>
                  </a:moveTo>
                  <a:lnTo>
                    <a:pt x="11405108" y="5791200"/>
                  </a:lnTo>
                  <a:lnTo>
                    <a:pt x="11439017" y="5791200"/>
                  </a:lnTo>
                  <a:close/>
                  <a:moveTo>
                    <a:pt x="11371326" y="5791200"/>
                  </a:moveTo>
                  <a:lnTo>
                    <a:pt x="11337417" y="5791200"/>
                  </a:lnTo>
                  <a:lnTo>
                    <a:pt x="11371326" y="5791200"/>
                  </a:lnTo>
                  <a:close/>
                  <a:moveTo>
                    <a:pt x="11303635" y="5791200"/>
                  </a:moveTo>
                  <a:lnTo>
                    <a:pt x="11269726" y="5791200"/>
                  </a:lnTo>
                  <a:lnTo>
                    <a:pt x="11303635" y="5791200"/>
                  </a:lnTo>
                  <a:close/>
                  <a:moveTo>
                    <a:pt x="11235944" y="5791200"/>
                  </a:moveTo>
                  <a:lnTo>
                    <a:pt x="11202035" y="5791200"/>
                  </a:lnTo>
                  <a:lnTo>
                    <a:pt x="11235944" y="5791200"/>
                  </a:lnTo>
                  <a:close/>
                  <a:moveTo>
                    <a:pt x="11168253" y="5791200"/>
                  </a:moveTo>
                  <a:lnTo>
                    <a:pt x="11134344" y="5791200"/>
                  </a:lnTo>
                  <a:lnTo>
                    <a:pt x="11168253" y="5791200"/>
                  </a:lnTo>
                  <a:close/>
                  <a:moveTo>
                    <a:pt x="11100562" y="5791200"/>
                  </a:moveTo>
                  <a:lnTo>
                    <a:pt x="11066653" y="5791200"/>
                  </a:lnTo>
                  <a:lnTo>
                    <a:pt x="11100562" y="5791200"/>
                  </a:lnTo>
                  <a:close/>
                  <a:moveTo>
                    <a:pt x="11032871" y="5791200"/>
                  </a:moveTo>
                  <a:lnTo>
                    <a:pt x="10998962" y="5791200"/>
                  </a:lnTo>
                  <a:lnTo>
                    <a:pt x="11032871" y="5791200"/>
                  </a:lnTo>
                  <a:close/>
                  <a:moveTo>
                    <a:pt x="10965180" y="5791200"/>
                  </a:moveTo>
                  <a:lnTo>
                    <a:pt x="10931271" y="5791200"/>
                  </a:lnTo>
                  <a:lnTo>
                    <a:pt x="10965180" y="5791200"/>
                  </a:lnTo>
                  <a:close/>
                  <a:moveTo>
                    <a:pt x="10897489" y="5791200"/>
                  </a:moveTo>
                  <a:lnTo>
                    <a:pt x="10863580" y="5791200"/>
                  </a:lnTo>
                  <a:lnTo>
                    <a:pt x="10897489" y="5791200"/>
                  </a:lnTo>
                  <a:close/>
                  <a:moveTo>
                    <a:pt x="10829798" y="5791200"/>
                  </a:moveTo>
                  <a:lnTo>
                    <a:pt x="10795889" y="5791200"/>
                  </a:lnTo>
                  <a:lnTo>
                    <a:pt x="10829798" y="5791200"/>
                  </a:lnTo>
                  <a:close/>
                  <a:moveTo>
                    <a:pt x="10762107" y="5791200"/>
                  </a:moveTo>
                  <a:lnTo>
                    <a:pt x="10728198" y="5791200"/>
                  </a:lnTo>
                  <a:lnTo>
                    <a:pt x="10762107" y="5791200"/>
                  </a:lnTo>
                  <a:close/>
                  <a:moveTo>
                    <a:pt x="10694416" y="5791200"/>
                  </a:moveTo>
                  <a:lnTo>
                    <a:pt x="10660507" y="5791200"/>
                  </a:lnTo>
                  <a:lnTo>
                    <a:pt x="10694416" y="5791200"/>
                  </a:lnTo>
                  <a:close/>
                  <a:moveTo>
                    <a:pt x="10626725" y="5791200"/>
                  </a:moveTo>
                  <a:lnTo>
                    <a:pt x="10592816" y="5791200"/>
                  </a:lnTo>
                  <a:lnTo>
                    <a:pt x="10626725" y="5791200"/>
                  </a:lnTo>
                  <a:close/>
                  <a:moveTo>
                    <a:pt x="10559034" y="5791200"/>
                  </a:moveTo>
                  <a:lnTo>
                    <a:pt x="10525125" y="5791200"/>
                  </a:lnTo>
                  <a:lnTo>
                    <a:pt x="10559034" y="5791200"/>
                  </a:lnTo>
                  <a:close/>
                  <a:moveTo>
                    <a:pt x="10491343" y="5791200"/>
                  </a:moveTo>
                  <a:lnTo>
                    <a:pt x="10457434" y="5791200"/>
                  </a:lnTo>
                  <a:lnTo>
                    <a:pt x="10491343" y="5791200"/>
                  </a:lnTo>
                  <a:close/>
                  <a:moveTo>
                    <a:pt x="10423652" y="5791200"/>
                  </a:moveTo>
                  <a:lnTo>
                    <a:pt x="10389743" y="5791200"/>
                  </a:lnTo>
                  <a:lnTo>
                    <a:pt x="10423652" y="5791200"/>
                  </a:lnTo>
                  <a:close/>
                  <a:moveTo>
                    <a:pt x="10355961" y="5791200"/>
                  </a:moveTo>
                  <a:lnTo>
                    <a:pt x="10322052" y="5791200"/>
                  </a:lnTo>
                  <a:lnTo>
                    <a:pt x="10355961" y="5791200"/>
                  </a:lnTo>
                  <a:close/>
                  <a:moveTo>
                    <a:pt x="10288270" y="5791200"/>
                  </a:moveTo>
                  <a:lnTo>
                    <a:pt x="10254361" y="5791200"/>
                  </a:lnTo>
                  <a:lnTo>
                    <a:pt x="10288270" y="5791200"/>
                  </a:lnTo>
                  <a:close/>
                  <a:moveTo>
                    <a:pt x="10220579" y="5791200"/>
                  </a:moveTo>
                  <a:lnTo>
                    <a:pt x="10186670" y="5791200"/>
                  </a:lnTo>
                  <a:lnTo>
                    <a:pt x="10220579" y="5791200"/>
                  </a:lnTo>
                  <a:close/>
                  <a:moveTo>
                    <a:pt x="10152888" y="5791200"/>
                  </a:moveTo>
                  <a:lnTo>
                    <a:pt x="10118979" y="5791200"/>
                  </a:lnTo>
                  <a:lnTo>
                    <a:pt x="10152888" y="5791200"/>
                  </a:lnTo>
                  <a:close/>
                  <a:moveTo>
                    <a:pt x="10085197" y="5791200"/>
                  </a:moveTo>
                  <a:lnTo>
                    <a:pt x="10051288" y="5791200"/>
                  </a:lnTo>
                  <a:lnTo>
                    <a:pt x="10085197" y="5791200"/>
                  </a:lnTo>
                  <a:close/>
                  <a:moveTo>
                    <a:pt x="10017506" y="5791200"/>
                  </a:moveTo>
                  <a:lnTo>
                    <a:pt x="9983597" y="5791200"/>
                  </a:lnTo>
                  <a:lnTo>
                    <a:pt x="10017506" y="5791200"/>
                  </a:lnTo>
                  <a:close/>
                  <a:moveTo>
                    <a:pt x="9949815" y="5791200"/>
                  </a:moveTo>
                  <a:lnTo>
                    <a:pt x="9915906" y="5791200"/>
                  </a:lnTo>
                  <a:lnTo>
                    <a:pt x="9949815" y="5791200"/>
                  </a:lnTo>
                  <a:close/>
                  <a:moveTo>
                    <a:pt x="9882124" y="5791200"/>
                  </a:moveTo>
                  <a:lnTo>
                    <a:pt x="9848215" y="5791200"/>
                  </a:lnTo>
                  <a:lnTo>
                    <a:pt x="9882124" y="5791200"/>
                  </a:lnTo>
                  <a:close/>
                  <a:moveTo>
                    <a:pt x="9814433" y="5791200"/>
                  </a:moveTo>
                  <a:lnTo>
                    <a:pt x="9780524" y="5791200"/>
                  </a:lnTo>
                  <a:lnTo>
                    <a:pt x="9814433" y="5791200"/>
                  </a:lnTo>
                  <a:close/>
                  <a:moveTo>
                    <a:pt x="9746742" y="5791200"/>
                  </a:moveTo>
                  <a:lnTo>
                    <a:pt x="9712833" y="5791200"/>
                  </a:lnTo>
                  <a:lnTo>
                    <a:pt x="9746742" y="5791200"/>
                  </a:lnTo>
                  <a:close/>
                  <a:moveTo>
                    <a:pt x="9679051" y="5791200"/>
                  </a:moveTo>
                  <a:lnTo>
                    <a:pt x="12524740" y="5791200"/>
                  </a:lnTo>
                  <a:lnTo>
                    <a:pt x="12558649" y="5791200"/>
                  </a:lnTo>
                  <a:close/>
                  <a:moveTo>
                    <a:pt x="12490958" y="5791200"/>
                  </a:moveTo>
                  <a:lnTo>
                    <a:pt x="12457049" y="5791200"/>
                  </a:lnTo>
                  <a:lnTo>
                    <a:pt x="12490958" y="5791200"/>
                  </a:lnTo>
                  <a:close/>
                  <a:moveTo>
                    <a:pt x="12423267" y="5791200"/>
                  </a:moveTo>
                  <a:lnTo>
                    <a:pt x="12389358" y="5791200"/>
                  </a:lnTo>
                  <a:lnTo>
                    <a:pt x="12423267" y="5791200"/>
                  </a:lnTo>
                  <a:close/>
                  <a:moveTo>
                    <a:pt x="12355576" y="5791200"/>
                  </a:moveTo>
                  <a:lnTo>
                    <a:pt x="12321540" y="5791200"/>
                  </a:lnTo>
                  <a:lnTo>
                    <a:pt x="12355449" y="5791200"/>
                  </a:lnTo>
                  <a:close/>
                  <a:moveTo>
                    <a:pt x="12287758" y="5791200"/>
                  </a:moveTo>
                  <a:lnTo>
                    <a:pt x="12253849" y="5791200"/>
                  </a:lnTo>
                  <a:lnTo>
                    <a:pt x="12287758" y="5791200"/>
                  </a:lnTo>
                  <a:close/>
                  <a:moveTo>
                    <a:pt x="12220067" y="5791200"/>
                  </a:moveTo>
                  <a:lnTo>
                    <a:pt x="12186158" y="5791200"/>
                  </a:lnTo>
                  <a:lnTo>
                    <a:pt x="12220067" y="5791200"/>
                  </a:lnTo>
                  <a:close/>
                  <a:moveTo>
                    <a:pt x="12152376" y="5791200"/>
                  </a:moveTo>
                  <a:lnTo>
                    <a:pt x="12118340" y="5791200"/>
                  </a:lnTo>
                  <a:lnTo>
                    <a:pt x="12152249" y="5791200"/>
                  </a:lnTo>
                  <a:close/>
                  <a:moveTo>
                    <a:pt x="12084558" y="5791200"/>
                  </a:moveTo>
                  <a:lnTo>
                    <a:pt x="12050649" y="5791200"/>
                  </a:lnTo>
                  <a:lnTo>
                    <a:pt x="12084558" y="5791200"/>
                  </a:lnTo>
                  <a:close/>
                  <a:moveTo>
                    <a:pt x="12016867" y="5791200"/>
                  </a:moveTo>
                  <a:lnTo>
                    <a:pt x="11982958" y="5791200"/>
                  </a:lnTo>
                  <a:lnTo>
                    <a:pt x="12016867" y="5791200"/>
                  </a:lnTo>
                  <a:close/>
                  <a:moveTo>
                    <a:pt x="11949176" y="5791200"/>
                  </a:moveTo>
                  <a:lnTo>
                    <a:pt x="11915140" y="5791200"/>
                  </a:lnTo>
                  <a:lnTo>
                    <a:pt x="11949049" y="5791200"/>
                  </a:lnTo>
                  <a:close/>
                  <a:moveTo>
                    <a:pt x="11881358" y="5791200"/>
                  </a:moveTo>
                  <a:lnTo>
                    <a:pt x="11847449" y="5791200"/>
                  </a:lnTo>
                  <a:lnTo>
                    <a:pt x="11881358" y="5791200"/>
                  </a:lnTo>
                  <a:close/>
                  <a:moveTo>
                    <a:pt x="11813667" y="5791200"/>
                  </a:moveTo>
                  <a:lnTo>
                    <a:pt x="11779758" y="5791200"/>
                  </a:lnTo>
                  <a:lnTo>
                    <a:pt x="11813667" y="5791200"/>
                  </a:lnTo>
                  <a:close/>
                  <a:moveTo>
                    <a:pt x="11745976" y="5791200"/>
                  </a:moveTo>
                  <a:lnTo>
                    <a:pt x="11711940" y="5791200"/>
                  </a:lnTo>
                  <a:lnTo>
                    <a:pt x="11745849" y="5791200"/>
                  </a:lnTo>
                  <a:close/>
                  <a:moveTo>
                    <a:pt x="11678158" y="5791200"/>
                  </a:moveTo>
                  <a:lnTo>
                    <a:pt x="11644249" y="5791200"/>
                  </a:lnTo>
                  <a:lnTo>
                    <a:pt x="11678158" y="5791200"/>
                  </a:lnTo>
                  <a:close/>
                  <a:moveTo>
                    <a:pt x="11610467" y="5791200"/>
                  </a:moveTo>
                  <a:lnTo>
                    <a:pt x="11576558" y="5791200"/>
                  </a:lnTo>
                  <a:lnTo>
                    <a:pt x="11610467" y="5791200"/>
                  </a:lnTo>
                  <a:close/>
                  <a:moveTo>
                    <a:pt x="11542776" y="5791200"/>
                  </a:moveTo>
                  <a:lnTo>
                    <a:pt x="11508740" y="5791200"/>
                  </a:lnTo>
                  <a:lnTo>
                    <a:pt x="11542649" y="5791200"/>
                  </a:lnTo>
                  <a:close/>
                  <a:moveTo>
                    <a:pt x="11474958" y="5791200"/>
                  </a:moveTo>
                  <a:lnTo>
                    <a:pt x="11441049" y="5791200"/>
                  </a:lnTo>
                  <a:lnTo>
                    <a:pt x="11474958" y="5791200"/>
                  </a:lnTo>
                  <a:close/>
                  <a:moveTo>
                    <a:pt x="11407267" y="5791200"/>
                  </a:moveTo>
                  <a:lnTo>
                    <a:pt x="11373358" y="5791200"/>
                  </a:lnTo>
                  <a:lnTo>
                    <a:pt x="11407267" y="5791200"/>
                  </a:lnTo>
                  <a:close/>
                  <a:moveTo>
                    <a:pt x="11339576" y="5791200"/>
                  </a:moveTo>
                  <a:lnTo>
                    <a:pt x="11305540" y="5791200"/>
                  </a:lnTo>
                  <a:lnTo>
                    <a:pt x="11339449" y="5791200"/>
                  </a:lnTo>
                  <a:close/>
                  <a:moveTo>
                    <a:pt x="11271758" y="5791200"/>
                  </a:moveTo>
                  <a:lnTo>
                    <a:pt x="11237849" y="5791200"/>
                  </a:lnTo>
                  <a:lnTo>
                    <a:pt x="11271758" y="5791200"/>
                  </a:lnTo>
                  <a:close/>
                  <a:moveTo>
                    <a:pt x="11204067" y="5791200"/>
                  </a:moveTo>
                  <a:lnTo>
                    <a:pt x="11170158" y="5791200"/>
                  </a:lnTo>
                  <a:lnTo>
                    <a:pt x="11204067" y="5791200"/>
                  </a:lnTo>
                  <a:close/>
                  <a:moveTo>
                    <a:pt x="11136376" y="5791200"/>
                  </a:moveTo>
                  <a:lnTo>
                    <a:pt x="11102340" y="5791200"/>
                  </a:lnTo>
                  <a:lnTo>
                    <a:pt x="11136249" y="5791200"/>
                  </a:lnTo>
                  <a:close/>
                  <a:moveTo>
                    <a:pt x="11068558" y="5791200"/>
                  </a:moveTo>
                  <a:lnTo>
                    <a:pt x="11034649" y="5791200"/>
                  </a:lnTo>
                  <a:lnTo>
                    <a:pt x="11068558" y="5791200"/>
                  </a:lnTo>
                  <a:close/>
                  <a:moveTo>
                    <a:pt x="11000867" y="5791200"/>
                  </a:moveTo>
                  <a:lnTo>
                    <a:pt x="10966958" y="5791200"/>
                  </a:lnTo>
                  <a:lnTo>
                    <a:pt x="11000867" y="5791200"/>
                  </a:lnTo>
                  <a:close/>
                  <a:moveTo>
                    <a:pt x="10933176" y="5791200"/>
                  </a:moveTo>
                  <a:lnTo>
                    <a:pt x="10899140" y="5791200"/>
                  </a:lnTo>
                  <a:lnTo>
                    <a:pt x="10933049" y="5791200"/>
                  </a:lnTo>
                  <a:close/>
                  <a:moveTo>
                    <a:pt x="10865358" y="5791200"/>
                  </a:moveTo>
                  <a:lnTo>
                    <a:pt x="10831449" y="5791200"/>
                  </a:lnTo>
                  <a:lnTo>
                    <a:pt x="10865358" y="5791200"/>
                  </a:lnTo>
                  <a:close/>
                  <a:moveTo>
                    <a:pt x="10797667" y="5791200"/>
                  </a:moveTo>
                  <a:lnTo>
                    <a:pt x="10763758" y="5791200"/>
                  </a:lnTo>
                  <a:lnTo>
                    <a:pt x="10797667" y="5791200"/>
                  </a:lnTo>
                  <a:close/>
                  <a:moveTo>
                    <a:pt x="10729976" y="5791200"/>
                  </a:moveTo>
                  <a:lnTo>
                    <a:pt x="10695940" y="5791200"/>
                  </a:lnTo>
                  <a:lnTo>
                    <a:pt x="10729849" y="5791200"/>
                  </a:lnTo>
                  <a:close/>
                  <a:moveTo>
                    <a:pt x="10662158" y="5791200"/>
                  </a:moveTo>
                  <a:lnTo>
                    <a:pt x="10628249" y="5791200"/>
                  </a:lnTo>
                  <a:lnTo>
                    <a:pt x="10662158" y="5791200"/>
                  </a:lnTo>
                  <a:close/>
                  <a:moveTo>
                    <a:pt x="10594467" y="5791200"/>
                  </a:moveTo>
                  <a:lnTo>
                    <a:pt x="10560558" y="5791200"/>
                  </a:lnTo>
                  <a:lnTo>
                    <a:pt x="10594467" y="5791200"/>
                  </a:lnTo>
                  <a:close/>
                  <a:moveTo>
                    <a:pt x="10526776" y="5791200"/>
                  </a:moveTo>
                  <a:lnTo>
                    <a:pt x="10492740" y="5791200"/>
                  </a:lnTo>
                  <a:lnTo>
                    <a:pt x="10526649" y="5791200"/>
                  </a:lnTo>
                  <a:close/>
                  <a:moveTo>
                    <a:pt x="10458958" y="5791200"/>
                  </a:moveTo>
                  <a:lnTo>
                    <a:pt x="10425049" y="5791200"/>
                  </a:lnTo>
                  <a:lnTo>
                    <a:pt x="10458958" y="5791200"/>
                  </a:lnTo>
                  <a:close/>
                  <a:moveTo>
                    <a:pt x="10391267" y="5791200"/>
                  </a:moveTo>
                  <a:lnTo>
                    <a:pt x="10357358" y="5791200"/>
                  </a:lnTo>
                  <a:lnTo>
                    <a:pt x="10391267" y="5791200"/>
                  </a:lnTo>
                  <a:close/>
                  <a:moveTo>
                    <a:pt x="10323576" y="5791200"/>
                  </a:moveTo>
                  <a:lnTo>
                    <a:pt x="10289540" y="5791200"/>
                  </a:lnTo>
                  <a:lnTo>
                    <a:pt x="10323449" y="5791200"/>
                  </a:lnTo>
                  <a:close/>
                  <a:moveTo>
                    <a:pt x="10255758" y="5791200"/>
                  </a:moveTo>
                  <a:lnTo>
                    <a:pt x="10221849" y="5791200"/>
                  </a:lnTo>
                  <a:lnTo>
                    <a:pt x="10255758" y="5791200"/>
                  </a:lnTo>
                  <a:close/>
                  <a:moveTo>
                    <a:pt x="10188067" y="5791200"/>
                  </a:moveTo>
                  <a:lnTo>
                    <a:pt x="10154158" y="5791200"/>
                  </a:lnTo>
                  <a:lnTo>
                    <a:pt x="10188067" y="5791200"/>
                  </a:lnTo>
                  <a:close/>
                  <a:moveTo>
                    <a:pt x="10120376" y="5791200"/>
                  </a:moveTo>
                  <a:lnTo>
                    <a:pt x="10086340" y="5791200"/>
                  </a:lnTo>
                  <a:lnTo>
                    <a:pt x="10120249" y="5791200"/>
                  </a:lnTo>
                  <a:close/>
                  <a:moveTo>
                    <a:pt x="10052558" y="5791200"/>
                  </a:moveTo>
                  <a:lnTo>
                    <a:pt x="10018649" y="5791200"/>
                  </a:lnTo>
                  <a:lnTo>
                    <a:pt x="10052558" y="5791200"/>
                  </a:lnTo>
                  <a:close/>
                  <a:moveTo>
                    <a:pt x="9984867" y="5791200"/>
                  </a:moveTo>
                  <a:lnTo>
                    <a:pt x="9950958" y="5791200"/>
                  </a:lnTo>
                  <a:lnTo>
                    <a:pt x="9984867" y="5791200"/>
                  </a:lnTo>
                  <a:close/>
                  <a:moveTo>
                    <a:pt x="9917176" y="5791200"/>
                  </a:moveTo>
                  <a:lnTo>
                    <a:pt x="9883140" y="5791200"/>
                  </a:lnTo>
                  <a:lnTo>
                    <a:pt x="9917049" y="5791200"/>
                  </a:lnTo>
                  <a:close/>
                  <a:moveTo>
                    <a:pt x="9849358" y="5791200"/>
                  </a:moveTo>
                  <a:lnTo>
                    <a:pt x="9815449" y="5791200"/>
                  </a:lnTo>
                  <a:lnTo>
                    <a:pt x="9849358" y="5791200"/>
                  </a:lnTo>
                  <a:close/>
                  <a:moveTo>
                    <a:pt x="9781667" y="5791200"/>
                  </a:moveTo>
                  <a:lnTo>
                    <a:pt x="9747758" y="5791200"/>
                  </a:lnTo>
                  <a:lnTo>
                    <a:pt x="9781667" y="5791200"/>
                  </a:lnTo>
                  <a:close/>
                  <a:moveTo>
                    <a:pt x="9713976" y="5791200"/>
                  </a:moveTo>
                  <a:lnTo>
                    <a:pt x="9679940" y="5791200"/>
                  </a:lnTo>
                  <a:lnTo>
                    <a:pt x="9713849" y="5791200"/>
                  </a:lnTo>
                  <a:close/>
                  <a:moveTo>
                    <a:pt x="9646158" y="5791200"/>
                  </a:moveTo>
                  <a:lnTo>
                    <a:pt x="9612249" y="5791200"/>
                  </a:lnTo>
                  <a:lnTo>
                    <a:pt x="9646158" y="5791200"/>
                  </a:lnTo>
                  <a:close/>
                  <a:moveTo>
                    <a:pt x="9578467" y="5791200"/>
                  </a:moveTo>
                  <a:lnTo>
                    <a:pt x="9544558" y="5791200"/>
                  </a:lnTo>
                  <a:lnTo>
                    <a:pt x="9578467" y="5791200"/>
                  </a:lnTo>
                  <a:close/>
                  <a:moveTo>
                    <a:pt x="9510776" y="5791200"/>
                  </a:moveTo>
                  <a:lnTo>
                    <a:pt x="9476740" y="5791200"/>
                  </a:lnTo>
                  <a:lnTo>
                    <a:pt x="9510649" y="5791200"/>
                  </a:lnTo>
                  <a:close/>
                  <a:moveTo>
                    <a:pt x="9442958" y="5791200"/>
                  </a:moveTo>
                  <a:lnTo>
                    <a:pt x="9409049" y="5791200"/>
                  </a:lnTo>
                  <a:lnTo>
                    <a:pt x="9442958" y="5791200"/>
                  </a:lnTo>
                  <a:close/>
                  <a:moveTo>
                    <a:pt x="9375267" y="5791200"/>
                  </a:moveTo>
                  <a:lnTo>
                    <a:pt x="9341358" y="5791200"/>
                  </a:lnTo>
                  <a:lnTo>
                    <a:pt x="9375267" y="5791200"/>
                  </a:lnTo>
                  <a:close/>
                  <a:moveTo>
                    <a:pt x="9307576" y="5791200"/>
                  </a:moveTo>
                  <a:lnTo>
                    <a:pt x="9273540" y="5791200"/>
                  </a:lnTo>
                  <a:lnTo>
                    <a:pt x="9307449" y="5791200"/>
                  </a:lnTo>
                  <a:close/>
                  <a:moveTo>
                    <a:pt x="9239758" y="5791200"/>
                  </a:moveTo>
                  <a:lnTo>
                    <a:pt x="9205849" y="5791200"/>
                  </a:lnTo>
                  <a:lnTo>
                    <a:pt x="9239758" y="5791200"/>
                  </a:lnTo>
                  <a:close/>
                  <a:moveTo>
                    <a:pt x="9172067" y="5791200"/>
                  </a:moveTo>
                  <a:lnTo>
                    <a:pt x="9138158" y="5791200"/>
                  </a:lnTo>
                  <a:lnTo>
                    <a:pt x="9172067" y="5791200"/>
                  </a:lnTo>
                  <a:close/>
                  <a:moveTo>
                    <a:pt x="9104376" y="5791200"/>
                  </a:moveTo>
                  <a:lnTo>
                    <a:pt x="9070340" y="5791200"/>
                  </a:lnTo>
                  <a:lnTo>
                    <a:pt x="9104249" y="5791200"/>
                  </a:lnTo>
                  <a:close/>
                  <a:moveTo>
                    <a:pt x="9036558" y="5791200"/>
                  </a:moveTo>
                  <a:lnTo>
                    <a:pt x="9002649" y="5791200"/>
                  </a:lnTo>
                  <a:lnTo>
                    <a:pt x="9036558" y="5791200"/>
                  </a:lnTo>
                  <a:close/>
                  <a:moveTo>
                    <a:pt x="8968867" y="5791200"/>
                  </a:moveTo>
                  <a:lnTo>
                    <a:pt x="8934958" y="5791200"/>
                  </a:lnTo>
                  <a:lnTo>
                    <a:pt x="8968867" y="5791200"/>
                  </a:lnTo>
                  <a:close/>
                  <a:moveTo>
                    <a:pt x="8901176" y="5791200"/>
                  </a:moveTo>
                  <a:lnTo>
                    <a:pt x="8867140" y="5791200"/>
                  </a:lnTo>
                  <a:lnTo>
                    <a:pt x="8901049" y="5791200"/>
                  </a:lnTo>
                  <a:close/>
                  <a:moveTo>
                    <a:pt x="8833358" y="5791200"/>
                  </a:moveTo>
                  <a:lnTo>
                    <a:pt x="8799449" y="5791200"/>
                  </a:lnTo>
                  <a:lnTo>
                    <a:pt x="8833358" y="5791200"/>
                  </a:lnTo>
                  <a:close/>
                  <a:moveTo>
                    <a:pt x="8765667" y="5791200"/>
                  </a:moveTo>
                  <a:lnTo>
                    <a:pt x="8731758" y="5791200"/>
                  </a:lnTo>
                  <a:lnTo>
                    <a:pt x="8765667" y="5791200"/>
                  </a:lnTo>
                  <a:close/>
                  <a:moveTo>
                    <a:pt x="8697976" y="5791200"/>
                  </a:moveTo>
                  <a:lnTo>
                    <a:pt x="8663940" y="5791200"/>
                  </a:lnTo>
                  <a:lnTo>
                    <a:pt x="8697849" y="5791200"/>
                  </a:lnTo>
                  <a:close/>
                  <a:moveTo>
                    <a:pt x="8630158" y="5791200"/>
                  </a:moveTo>
                  <a:lnTo>
                    <a:pt x="8596249" y="5791200"/>
                  </a:lnTo>
                  <a:lnTo>
                    <a:pt x="8630158" y="5791200"/>
                  </a:lnTo>
                  <a:close/>
                  <a:moveTo>
                    <a:pt x="8562467" y="5791200"/>
                  </a:moveTo>
                  <a:lnTo>
                    <a:pt x="8528558" y="5791200"/>
                  </a:lnTo>
                  <a:lnTo>
                    <a:pt x="8562467" y="5791200"/>
                  </a:lnTo>
                  <a:close/>
                  <a:moveTo>
                    <a:pt x="8494776" y="5791200"/>
                  </a:moveTo>
                  <a:lnTo>
                    <a:pt x="8460740" y="5791200"/>
                  </a:lnTo>
                  <a:lnTo>
                    <a:pt x="8494649" y="5791200"/>
                  </a:lnTo>
                  <a:close/>
                  <a:moveTo>
                    <a:pt x="8426958" y="5791200"/>
                  </a:moveTo>
                  <a:lnTo>
                    <a:pt x="8393049" y="5791200"/>
                  </a:lnTo>
                  <a:lnTo>
                    <a:pt x="8426958" y="5791200"/>
                  </a:lnTo>
                  <a:close/>
                  <a:moveTo>
                    <a:pt x="8359267" y="5791200"/>
                  </a:moveTo>
                  <a:lnTo>
                    <a:pt x="8325358" y="5791200"/>
                  </a:lnTo>
                  <a:lnTo>
                    <a:pt x="8359267" y="5791200"/>
                  </a:lnTo>
                  <a:close/>
                  <a:moveTo>
                    <a:pt x="8291576" y="5791200"/>
                  </a:moveTo>
                  <a:lnTo>
                    <a:pt x="8257540" y="5791200"/>
                  </a:lnTo>
                  <a:lnTo>
                    <a:pt x="8291449" y="5791200"/>
                  </a:lnTo>
                  <a:close/>
                  <a:moveTo>
                    <a:pt x="8223758" y="5791200"/>
                  </a:moveTo>
                  <a:lnTo>
                    <a:pt x="8189849" y="5791200"/>
                  </a:lnTo>
                  <a:lnTo>
                    <a:pt x="8223758" y="5791200"/>
                  </a:lnTo>
                  <a:close/>
                  <a:moveTo>
                    <a:pt x="8156067" y="5791200"/>
                  </a:moveTo>
                  <a:lnTo>
                    <a:pt x="8122158" y="5791200"/>
                  </a:lnTo>
                  <a:lnTo>
                    <a:pt x="8156067" y="5791200"/>
                  </a:lnTo>
                  <a:close/>
                  <a:moveTo>
                    <a:pt x="8088376" y="5791200"/>
                  </a:moveTo>
                  <a:lnTo>
                    <a:pt x="8054340" y="5791200"/>
                  </a:lnTo>
                  <a:lnTo>
                    <a:pt x="8088249" y="5791200"/>
                  </a:lnTo>
                  <a:close/>
                  <a:moveTo>
                    <a:pt x="8020558" y="5791200"/>
                  </a:moveTo>
                  <a:lnTo>
                    <a:pt x="7986649" y="5791200"/>
                  </a:lnTo>
                  <a:lnTo>
                    <a:pt x="8020558" y="5791200"/>
                  </a:lnTo>
                  <a:close/>
                  <a:moveTo>
                    <a:pt x="7952867" y="5791200"/>
                  </a:moveTo>
                  <a:lnTo>
                    <a:pt x="7918958" y="5791200"/>
                  </a:lnTo>
                  <a:lnTo>
                    <a:pt x="7952867" y="5791200"/>
                  </a:lnTo>
                  <a:close/>
                  <a:moveTo>
                    <a:pt x="7885176" y="5791200"/>
                  </a:moveTo>
                  <a:lnTo>
                    <a:pt x="7851140" y="5791200"/>
                  </a:lnTo>
                  <a:lnTo>
                    <a:pt x="7885049" y="5791200"/>
                  </a:lnTo>
                  <a:close/>
                  <a:moveTo>
                    <a:pt x="7817358" y="5791200"/>
                  </a:moveTo>
                  <a:lnTo>
                    <a:pt x="7783449" y="5791200"/>
                  </a:lnTo>
                  <a:lnTo>
                    <a:pt x="7817358" y="5791200"/>
                  </a:lnTo>
                  <a:close/>
                  <a:moveTo>
                    <a:pt x="7749667" y="5791200"/>
                  </a:moveTo>
                  <a:lnTo>
                    <a:pt x="7715758" y="5791200"/>
                  </a:lnTo>
                  <a:lnTo>
                    <a:pt x="7749667" y="5791200"/>
                  </a:lnTo>
                  <a:close/>
                  <a:moveTo>
                    <a:pt x="7681976" y="5791200"/>
                  </a:moveTo>
                  <a:lnTo>
                    <a:pt x="7647940" y="5791200"/>
                  </a:lnTo>
                  <a:lnTo>
                    <a:pt x="7681849" y="5791200"/>
                  </a:lnTo>
                  <a:close/>
                  <a:moveTo>
                    <a:pt x="7614158" y="5791200"/>
                  </a:moveTo>
                  <a:lnTo>
                    <a:pt x="7580249" y="5791200"/>
                  </a:lnTo>
                  <a:lnTo>
                    <a:pt x="7614158" y="5791200"/>
                  </a:lnTo>
                  <a:close/>
                  <a:moveTo>
                    <a:pt x="7546467" y="5791200"/>
                  </a:moveTo>
                  <a:lnTo>
                    <a:pt x="7512558" y="5791200"/>
                  </a:lnTo>
                  <a:lnTo>
                    <a:pt x="7546467" y="5791200"/>
                  </a:lnTo>
                  <a:close/>
                  <a:moveTo>
                    <a:pt x="7478776" y="5791200"/>
                  </a:moveTo>
                  <a:lnTo>
                    <a:pt x="7444740" y="5791200"/>
                  </a:lnTo>
                  <a:lnTo>
                    <a:pt x="7478649" y="5791200"/>
                  </a:lnTo>
                  <a:close/>
                  <a:moveTo>
                    <a:pt x="7410958" y="5791200"/>
                  </a:moveTo>
                  <a:lnTo>
                    <a:pt x="7377049" y="5791200"/>
                  </a:lnTo>
                  <a:lnTo>
                    <a:pt x="7410958" y="5791200"/>
                  </a:lnTo>
                  <a:close/>
                  <a:moveTo>
                    <a:pt x="7343267" y="5791200"/>
                  </a:moveTo>
                  <a:lnTo>
                    <a:pt x="7309358" y="5791200"/>
                  </a:lnTo>
                  <a:lnTo>
                    <a:pt x="7343267" y="5791200"/>
                  </a:lnTo>
                  <a:close/>
                  <a:moveTo>
                    <a:pt x="7275576" y="5791200"/>
                  </a:moveTo>
                  <a:lnTo>
                    <a:pt x="7241540" y="5791200"/>
                  </a:lnTo>
                  <a:lnTo>
                    <a:pt x="7275449" y="5791200"/>
                  </a:lnTo>
                  <a:close/>
                  <a:moveTo>
                    <a:pt x="7207758" y="5791200"/>
                  </a:moveTo>
                  <a:lnTo>
                    <a:pt x="7173849" y="5791200"/>
                  </a:lnTo>
                  <a:lnTo>
                    <a:pt x="7207758" y="5791200"/>
                  </a:lnTo>
                  <a:close/>
                  <a:moveTo>
                    <a:pt x="7140067" y="5791200"/>
                  </a:moveTo>
                  <a:lnTo>
                    <a:pt x="7106158" y="5791200"/>
                  </a:lnTo>
                  <a:lnTo>
                    <a:pt x="7140067" y="5791200"/>
                  </a:lnTo>
                  <a:close/>
                  <a:moveTo>
                    <a:pt x="7072376" y="5791200"/>
                  </a:moveTo>
                  <a:lnTo>
                    <a:pt x="7038340" y="5791200"/>
                  </a:lnTo>
                  <a:lnTo>
                    <a:pt x="7072249" y="5791200"/>
                  </a:lnTo>
                  <a:close/>
                  <a:moveTo>
                    <a:pt x="7004558" y="5791200"/>
                  </a:moveTo>
                  <a:lnTo>
                    <a:pt x="6970649" y="5791200"/>
                  </a:lnTo>
                  <a:lnTo>
                    <a:pt x="7004558" y="5791200"/>
                  </a:lnTo>
                  <a:close/>
                  <a:moveTo>
                    <a:pt x="6936867" y="5791200"/>
                  </a:moveTo>
                  <a:lnTo>
                    <a:pt x="6902958" y="5791200"/>
                  </a:lnTo>
                  <a:lnTo>
                    <a:pt x="6936867" y="5791200"/>
                  </a:lnTo>
                  <a:close/>
                  <a:moveTo>
                    <a:pt x="6869176" y="5791200"/>
                  </a:moveTo>
                  <a:lnTo>
                    <a:pt x="6835140" y="5791200"/>
                  </a:lnTo>
                  <a:lnTo>
                    <a:pt x="6869049" y="5791200"/>
                  </a:lnTo>
                  <a:close/>
                  <a:moveTo>
                    <a:pt x="6801358" y="5791200"/>
                  </a:moveTo>
                  <a:lnTo>
                    <a:pt x="6767449" y="5791200"/>
                  </a:lnTo>
                  <a:lnTo>
                    <a:pt x="6801358" y="5791200"/>
                  </a:lnTo>
                  <a:close/>
                  <a:moveTo>
                    <a:pt x="6733667" y="5791200"/>
                  </a:moveTo>
                  <a:lnTo>
                    <a:pt x="6699758" y="5791200"/>
                  </a:lnTo>
                  <a:lnTo>
                    <a:pt x="6733667" y="5791200"/>
                  </a:lnTo>
                  <a:close/>
                  <a:moveTo>
                    <a:pt x="6665976" y="5791200"/>
                  </a:moveTo>
                  <a:lnTo>
                    <a:pt x="6631940" y="5791200"/>
                  </a:lnTo>
                  <a:lnTo>
                    <a:pt x="6665849" y="5791200"/>
                  </a:lnTo>
                  <a:close/>
                  <a:moveTo>
                    <a:pt x="6598158" y="5791200"/>
                  </a:moveTo>
                  <a:lnTo>
                    <a:pt x="6564249" y="5791200"/>
                  </a:lnTo>
                  <a:lnTo>
                    <a:pt x="6598158" y="5791200"/>
                  </a:lnTo>
                  <a:close/>
                  <a:moveTo>
                    <a:pt x="6530467" y="5791200"/>
                  </a:moveTo>
                  <a:lnTo>
                    <a:pt x="6496558" y="5791200"/>
                  </a:lnTo>
                  <a:lnTo>
                    <a:pt x="6530467" y="5791200"/>
                  </a:lnTo>
                  <a:close/>
                  <a:moveTo>
                    <a:pt x="6462776" y="5791200"/>
                  </a:moveTo>
                  <a:lnTo>
                    <a:pt x="6428740" y="5791200"/>
                  </a:lnTo>
                  <a:lnTo>
                    <a:pt x="6462649" y="5791200"/>
                  </a:lnTo>
                  <a:close/>
                  <a:moveTo>
                    <a:pt x="6394958" y="5791200"/>
                  </a:moveTo>
                  <a:lnTo>
                    <a:pt x="6361049" y="5791200"/>
                  </a:lnTo>
                  <a:lnTo>
                    <a:pt x="6394958" y="5791200"/>
                  </a:lnTo>
                  <a:close/>
                  <a:moveTo>
                    <a:pt x="6327267" y="5791200"/>
                  </a:moveTo>
                  <a:lnTo>
                    <a:pt x="6293358" y="5791200"/>
                  </a:lnTo>
                  <a:lnTo>
                    <a:pt x="6327267" y="5791200"/>
                  </a:lnTo>
                  <a:close/>
                  <a:moveTo>
                    <a:pt x="6259576" y="5791200"/>
                  </a:moveTo>
                  <a:lnTo>
                    <a:pt x="6225540" y="5791200"/>
                  </a:lnTo>
                  <a:lnTo>
                    <a:pt x="6259449" y="5791200"/>
                  </a:lnTo>
                  <a:close/>
                  <a:moveTo>
                    <a:pt x="6191758" y="5791200"/>
                  </a:moveTo>
                  <a:lnTo>
                    <a:pt x="6157849" y="5791200"/>
                  </a:lnTo>
                  <a:lnTo>
                    <a:pt x="6191758" y="5791200"/>
                  </a:lnTo>
                  <a:close/>
                  <a:moveTo>
                    <a:pt x="6124067" y="5791200"/>
                  </a:moveTo>
                  <a:lnTo>
                    <a:pt x="6090158" y="5791200"/>
                  </a:lnTo>
                  <a:lnTo>
                    <a:pt x="6124067" y="5791200"/>
                  </a:lnTo>
                  <a:close/>
                  <a:moveTo>
                    <a:pt x="6056376" y="5791200"/>
                  </a:moveTo>
                  <a:lnTo>
                    <a:pt x="6022340" y="5791200"/>
                  </a:lnTo>
                  <a:lnTo>
                    <a:pt x="6056249" y="5791200"/>
                  </a:lnTo>
                  <a:close/>
                  <a:moveTo>
                    <a:pt x="5988558" y="5791200"/>
                  </a:moveTo>
                  <a:lnTo>
                    <a:pt x="5954649" y="5791200"/>
                  </a:lnTo>
                  <a:lnTo>
                    <a:pt x="5988558" y="5791200"/>
                  </a:lnTo>
                  <a:close/>
                  <a:moveTo>
                    <a:pt x="5920867" y="5791200"/>
                  </a:moveTo>
                  <a:lnTo>
                    <a:pt x="5886958" y="5791200"/>
                  </a:lnTo>
                  <a:lnTo>
                    <a:pt x="5920867" y="5791200"/>
                  </a:lnTo>
                  <a:close/>
                  <a:moveTo>
                    <a:pt x="5853176" y="5791200"/>
                  </a:moveTo>
                  <a:lnTo>
                    <a:pt x="5819140" y="5791200"/>
                  </a:lnTo>
                  <a:lnTo>
                    <a:pt x="5853049" y="5791200"/>
                  </a:lnTo>
                  <a:close/>
                  <a:moveTo>
                    <a:pt x="5785358" y="5791200"/>
                  </a:moveTo>
                  <a:lnTo>
                    <a:pt x="5751449" y="5791200"/>
                  </a:lnTo>
                  <a:lnTo>
                    <a:pt x="5785358" y="5791200"/>
                  </a:lnTo>
                  <a:close/>
                  <a:moveTo>
                    <a:pt x="5717667" y="5791200"/>
                  </a:moveTo>
                  <a:lnTo>
                    <a:pt x="5683758" y="5791200"/>
                  </a:lnTo>
                  <a:lnTo>
                    <a:pt x="5717667" y="5791200"/>
                  </a:lnTo>
                  <a:close/>
                  <a:moveTo>
                    <a:pt x="5649976" y="5791200"/>
                  </a:moveTo>
                  <a:lnTo>
                    <a:pt x="5615940" y="5791200"/>
                  </a:lnTo>
                  <a:lnTo>
                    <a:pt x="5649849" y="5791200"/>
                  </a:lnTo>
                  <a:close/>
                  <a:moveTo>
                    <a:pt x="5582158" y="5791200"/>
                  </a:moveTo>
                  <a:lnTo>
                    <a:pt x="5548249" y="5791200"/>
                  </a:lnTo>
                  <a:lnTo>
                    <a:pt x="5582158" y="5791200"/>
                  </a:lnTo>
                  <a:close/>
                  <a:moveTo>
                    <a:pt x="5514467" y="5791200"/>
                  </a:moveTo>
                  <a:lnTo>
                    <a:pt x="5480558" y="5791200"/>
                  </a:lnTo>
                  <a:lnTo>
                    <a:pt x="5514467" y="5791200"/>
                  </a:lnTo>
                  <a:close/>
                  <a:moveTo>
                    <a:pt x="5446776" y="5791200"/>
                  </a:moveTo>
                  <a:lnTo>
                    <a:pt x="5412740" y="5791200"/>
                  </a:lnTo>
                  <a:lnTo>
                    <a:pt x="5446649" y="5791200"/>
                  </a:lnTo>
                  <a:close/>
                  <a:moveTo>
                    <a:pt x="5378958" y="5791200"/>
                  </a:moveTo>
                  <a:lnTo>
                    <a:pt x="5345049" y="5791200"/>
                  </a:lnTo>
                  <a:lnTo>
                    <a:pt x="5378958" y="5791200"/>
                  </a:lnTo>
                  <a:close/>
                  <a:moveTo>
                    <a:pt x="5311267" y="5791200"/>
                  </a:moveTo>
                  <a:lnTo>
                    <a:pt x="5277358" y="5791200"/>
                  </a:lnTo>
                  <a:lnTo>
                    <a:pt x="5311267" y="5791200"/>
                  </a:lnTo>
                  <a:close/>
                  <a:moveTo>
                    <a:pt x="5243576" y="5791200"/>
                  </a:moveTo>
                  <a:lnTo>
                    <a:pt x="5209540" y="5791200"/>
                  </a:lnTo>
                  <a:lnTo>
                    <a:pt x="5243449" y="5791200"/>
                  </a:lnTo>
                  <a:close/>
                  <a:moveTo>
                    <a:pt x="5175758" y="5791200"/>
                  </a:moveTo>
                  <a:lnTo>
                    <a:pt x="5141849" y="5791200"/>
                  </a:lnTo>
                  <a:lnTo>
                    <a:pt x="5175758" y="5791200"/>
                  </a:lnTo>
                  <a:close/>
                  <a:moveTo>
                    <a:pt x="5108067" y="5791200"/>
                  </a:moveTo>
                  <a:lnTo>
                    <a:pt x="5074158" y="5791200"/>
                  </a:lnTo>
                  <a:lnTo>
                    <a:pt x="5108067" y="5791200"/>
                  </a:lnTo>
                  <a:close/>
                  <a:moveTo>
                    <a:pt x="5040376" y="5791200"/>
                  </a:moveTo>
                  <a:lnTo>
                    <a:pt x="5006340" y="5791200"/>
                  </a:lnTo>
                  <a:lnTo>
                    <a:pt x="5040249" y="5791200"/>
                  </a:lnTo>
                  <a:close/>
                  <a:moveTo>
                    <a:pt x="4972558" y="5791200"/>
                  </a:moveTo>
                  <a:lnTo>
                    <a:pt x="4938649" y="5791200"/>
                  </a:lnTo>
                  <a:lnTo>
                    <a:pt x="4972558" y="5791200"/>
                  </a:lnTo>
                  <a:close/>
                  <a:moveTo>
                    <a:pt x="4904867" y="5791200"/>
                  </a:moveTo>
                  <a:lnTo>
                    <a:pt x="4870958" y="5791200"/>
                  </a:lnTo>
                  <a:lnTo>
                    <a:pt x="4904867" y="5791200"/>
                  </a:lnTo>
                  <a:close/>
                  <a:moveTo>
                    <a:pt x="4837176" y="5791200"/>
                  </a:moveTo>
                  <a:lnTo>
                    <a:pt x="4803140" y="5791200"/>
                  </a:lnTo>
                  <a:lnTo>
                    <a:pt x="4837049" y="5791200"/>
                  </a:lnTo>
                  <a:close/>
                  <a:moveTo>
                    <a:pt x="4769358" y="5791200"/>
                  </a:moveTo>
                  <a:lnTo>
                    <a:pt x="4735449" y="5791200"/>
                  </a:lnTo>
                  <a:lnTo>
                    <a:pt x="4769358" y="5791200"/>
                  </a:lnTo>
                  <a:close/>
                  <a:moveTo>
                    <a:pt x="4701667" y="5791200"/>
                  </a:moveTo>
                  <a:lnTo>
                    <a:pt x="4667758" y="5791200"/>
                  </a:lnTo>
                  <a:lnTo>
                    <a:pt x="4701667" y="5791200"/>
                  </a:lnTo>
                  <a:close/>
                  <a:moveTo>
                    <a:pt x="4633976" y="5791200"/>
                  </a:moveTo>
                  <a:lnTo>
                    <a:pt x="4599940" y="5791200"/>
                  </a:lnTo>
                  <a:lnTo>
                    <a:pt x="4633849" y="5791200"/>
                  </a:lnTo>
                  <a:close/>
                  <a:moveTo>
                    <a:pt x="4566158" y="5791200"/>
                  </a:moveTo>
                  <a:lnTo>
                    <a:pt x="4532249" y="5791200"/>
                  </a:lnTo>
                  <a:lnTo>
                    <a:pt x="4566158" y="5791200"/>
                  </a:lnTo>
                  <a:close/>
                  <a:moveTo>
                    <a:pt x="4498467" y="5791200"/>
                  </a:moveTo>
                  <a:lnTo>
                    <a:pt x="4464558" y="5791200"/>
                  </a:lnTo>
                  <a:lnTo>
                    <a:pt x="4498467" y="5791200"/>
                  </a:lnTo>
                  <a:close/>
                  <a:moveTo>
                    <a:pt x="4430776" y="5791200"/>
                  </a:moveTo>
                  <a:lnTo>
                    <a:pt x="4396740" y="5791200"/>
                  </a:lnTo>
                  <a:lnTo>
                    <a:pt x="4430649" y="5791200"/>
                  </a:lnTo>
                  <a:close/>
                  <a:moveTo>
                    <a:pt x="4362958" y="5791200"/>
                  </a:moveTo>
                  <a:lnTo>
                    <a:pt x="4329049" y="5791200"/>
                  </a:lnTo>
                  <a:lnTo>
                    <a:pt x="4362958" y="5791200"/>
                  </a:lnTo>
                  <a:close/>
                  <a:moveTo>
                    <a:pt x="4295267" y="5791200"/>
                  </a:moveTo>
                  <a:lnTo>
                    <a:pt x="4261358" y="5791200"/>
                  </a:lnTo>
                  <a:lnTo>
                    <a:pt x="4295267" y="5791200"/>
                  </a:lnTo>
                  <a:close/>
                  <a:moveTo>
                    <a:pt x="4227576" y="5791200"/>
                  </a:moveTo>
                  <a:lnTo>
                    <a:pt x="4193540" y="5791200"/>
                  </a:lnTo>
                  <a:lnTo>
                    <a:pt x="4227449" y="5791200"/>
                  </a:lnTo>
                  <a:close/>
                  <a:moveTo>
                    <a:pt x="4159758" y="5791200"/>
                  </a:moveTo>
                  <a:lnTo>
                    <a:pt x="4125849" y="5791200"/>
                  </a:lnTo>
                  <a:lnTo>
                    <a:pt x="4159758" y="5791200"/>
                  </a:lnTo>
                  <a:close/>
                  <a:moveTo>
                    <a:pt x="4092067" y="5791200"/>
                  </a:moveTo>
                  <a:lnTo>
                    <a:pt x="4058158" y="5791200"/>
                  </a:lnTo>
                  <a:lnTo>
                    <a:pt x="4092067" y="5791200"/>
                  </a:lnTo>
                  <a:close/>
                  <a:moveTo>
                    <a:pt x="4024376" y="5791200"/>
                  </a:moveTo>
                  <a:lnTo>
                    <a:pt x="3990340" y="5791200"/>
                  </a:lnTo>
                  <a:lnTo>
                    <a:pt x="4024249" y="5791200"/>
                  </a:lnTo>
                  <a:close/>
                  <a:moveTo>
                    <a:pt x="3956558" y="5791200"/>
                  </a:moveTo>
                  <a:lnTo>
                    <a:pt x="3922649" y="5791200"/>
                  </a:lnTo>
                  <a:lnTo>
                    <a:pt x="3956558" y="5791200"/>
                  </a:lnTo>
                  <a:close/>
                  <a:moveTo>
                    <a:pt x="3888867" y="5791200"/>
                  </a:moveTo>
                  <a:lnTo>
                    <a:pt x="3854958" y="5791200"/>
                  </a:lnTo>
                  <a:lnTo>
                    <a:pt x="3888867" y="5791200"/>
                  </a:lnTo>
                  <a:close/>
                  <a:moveTo>
                    <a:pt x="3821176" y="5791200"/>
                  </a:moveTo>
                  <a:lnTo>
                    <a:pt x="3787140" y="5791200"/>
                  </a:lnTo>
                  <a:lnTo>
                    <a:pt x="3821049" y="5791200"/>
                  </a:lnTo>
                  <a:close/>
                  <a:moveTo>
                    <a:pt x="3753358" y="5791200"/>
                  </a:moveTo>
                  <a:lnTo>
                    <a:pt x="3719449" y="5791200"/>
                  </a:lnTo>
                  <a:lnTo>
                    <a:pt x="3753358" y="5791200"/>
                  </a:lnTo>
                  <a:close/>
                  <a:moveTo>
                    <a:pt x="3685667" y="5791200"/>
                  </a:moveTo>
                  <a:lnTo>
                    <a:pt x="3651758" y="5791200"/>
                  </a:lnTo>
                  <a:lnTo>
                    <a:pt x="3685667" y="5791200"/>
                  </a:lnTo>
                  <a:close/>
                  <a:moveTo>
                    <a:pt x="3617976" y="5791200"/>
                  </a:moveTo>
                  <a:lnTo>
                    <a:pt x="3583940" y="5791200"/>
                  </a:lnTo>
                  <a:lnTo>
                    <a:pt x="3617849" y="5791200"/>
                  </a:lnTo>
                  <a:close/>
                  <a:moveTo>
                    <a:pt x="3550158" y="5791200"/>
                  </a:moveTo>
                  <a:lnTo>
                    <a:pt x="3516249" y="5791200"/>
                  </a:lnTo>
                  <a:lnTo>
                    <a:pt x="3550158" y="5791200"/>
                  </a:lnTo>
                  <a:close/>
                  <a:moveTo>
                    <a:pt x="3482467" y="5791200"/>
                  </a:moveTo>
                  <a:lnTo>
                    <a:pt x="3448558" y="5791200"/>
                  </a:lnTo>
                  <a:lnTo>
                    <a:pt x="3482467" y="5791200"/>
                  </a:lnTo>
                  <a:close/>
                  <a:moveTo>
                    <a:pt x="3414776" y="5791200"/>
                  </a:moveTo>
                  <a:lnTo>
                    <a:pt x="3380740" y="5791200"/>
                  </a:lnTo>
                  <a:lnTo>
                    <a:pt x="3414649" y="5791200"/>
                  </a:lnTo>
                  <a:close/>
                  <a:moveTo>
                    <a:pt x="3346958" y="5791200"/>
                  </a:moveTo>
                  <a:lnTo>
                    <a:pt x="3313049" y="5791200"/>
                  </a:lnTo>
                  <a:lnTo>
                    <a:pt x="3346958" y="5791200"/>
                  </a:lnTo>
                  <a:close/>
                  <a:moveTo>
                    <a:pt x="3279267" y="5791200"/>
                  </a:moveTo>
                  <a:lnTo>
                    <a:pt x="3245358" y="5791200"/>
                  </a:lnTo>
                  <a:lnTo>
                    <a:pt x="3279267" y="5791200"/>
                  </a:lnTo>
                  <a:close/>
                  <a:moveTo>
                    <a:pt x="3211576" y="5791200"/>
                  </a:moveTo>
                  <a:lnTo>
                    <a:pt x="3177540" y="5791200"/>
                  </a:lnTo>
                  <a:lnTo>
                    <a:pt x="3211449" y="5791200"/>
                  </a:lnTo>
                  <a:close/>
                  <a:moveTo>
                    <a:pt x="3143758" y="5791200"/>
                  </a:moveTo>
                  <a:lnTo>
                    <a:pt x="3109849" y="5791200"/>
                  </a:lnTo>
                  <a:lnTo>
                    <a:pt x="3143758" y="5791200"/>
                  </a:lnTo>
                  <a:close/>
                  <a:moveTo>
                    <a:pt x="3076067" y="5791200"/>
                  </a:moveTo>
                  <a:lnTo>
                    <a:pt x="3042158" y="5791200"/>
                  </a:lnTo>
                  <a:lnTo>
                    <a:pt x="3076067" y="5791200"/>
                  </a:lnTo>
                  <a:close/>
                  <a:moveTo>
                    <a:pt x="3008376" y="5791200"/>
                  </a:moveTo>
                  <a:lnTo>
                    <a:pt x="2974340" y="5791200"/>
                  </a:lnTo>
                  <a:lnTo>
                    <a:pt x="3008249" y="5791200"/>
                  </a:lnTo>
                  <a:close/>
                  <a:moveTo>
                    <a:pt x="2940558" y="5791200"/>
                  </a:moveTo>
                  <a:lnTo>
                    <a:pt x="2906649" y="5791200"/>
                  </a:lnTo>
                  <a:lnTo>
                    <a:pt x="2940558" y="5791200"/>
                  </a:lnTo>
                  <a:close/>
                  <a:moveTo>
                    <a:pt x="2872867" y="5791200"/>
                  </a:moveTo>
                  <a:lnTo>
                    <a:pt x="2838958" y="5791200"/>
                  </a:lnTo>
                  <a:lnTo>
                    <a:pt x="2872867" y="5791200"/>
                  </a:lnTo>
                  <a:close/>
                  <a:moveTo>
                    <a:pt x="2805176" y="5791200"/>
                  </a:moveTo>
                  <a:lnTo>
                    <a:pt x="2771140" y="5791200"/>
                  </a:lnTo>
                  <a:lnTo>
                    <a:pt x="2805049" y="5791200"/>
                  </a:lnTo>
                  <a:close/>
                  <a:moveTo>
                    <a:pt x="2737358" y="5791200"/>
                  </a:moveTo>
                  <a:lnTo>
                    <a:pt x="2703449" y="5791200"/>
                  </a:lnTo>
                  <a:lnTo>
                    <a:pt x="2737358" y="5791200"/>
                  </a:lnTo>
                  <a:close/>
                  <a:moveTo>
                    <a:pt x="2669667" y="5791200"/>
                  </a:moveTo>
                  <a:lnTo>
                    <a:pt x="2635758" y="5791200"/>
                  </a:lnTo>
                  <a:lnTo>
                    <a:pt x="2669667" y="5791200"/>
                  </a:lnTo>
                  <a:close/>
                  <a:moveTo>
                    <a:pt x="2601976" y="5791200"/>
                  </a:moveTo>
                  <a:lnTo>
                    <a:pt x="2567940" y="5791200"/>
                  </a:lnTo>
                  <a:lnTo>
                    <a:pt x="2601849" y="5791200"/>
                  </a:lnTo>
                  <a:close/>
                  <a:moveTo>
                    <a:pt x="2534158" y="5791200"/>
                  </a:moveTo>
                  <a:lnTo>
                    <a:pt x="2500249" y="5791200"/>
                  </a:lnTo>
                  <a:lnTo>
                    <a:pt x="2534158" y="5791200"/>
                  </a:lnTo>
                  <a:close/>
                  <a:moveTo>
                    <a:pt x="2466467" y="5791200"/>
                  </a:moveTo>
                  <a:lnTo>
                    <a:pt x="2432558" y="5791200"/>
                  </a:lnTo>
                  <a:lnTo>
                    <a:pt x="2466467" y="5791200"/>
                  </a:lnTo>
                  <a:close/>
                  <a:moveTo>
                    <a:pt x="2398776" y="5791200"/>
                  </a:moveTo>
                  <a:lnTo>
                    <a:pt x="2364740" y="5791200"/>
                  </a:lnTo>
                  <a:lnTo>
                    <a:pt x="2398649" y="5791200"/>
                  </a:lnTo>
                  <a:close/>
                  <a:moveTo>
                    <a:pt x="2330958" y="5791200"/>
                  </a:moveTo>
                  <a:lnTo>
                    <a:pt x="2297049" y="5791200"/>
                  </a:lnTo>
                  <a:lnTo>
                    <a:pt x="2330958" y="5791200"/>
                  </a:lnTo>
                  <a:close/>
                  <a:moveTo>
                    <a:pt x="2263267" y="5791200"/>
                  </a:moveTo>
                  <a:lnTo>
                    <a:pt x="2229358" y="5791200"/>
                  </a:lnTo>
                  <a:lnTo>
                    <a:pt x="2263267" y="5791200"/>
                  </a:lnTo>
                  <a:close/>
                  <a:moveTo>
                    <a:pt x="2195576" y="5791200"/>
                  </a:moveTo>
                  <a:lnTo>
                    <a:pt x="2161540" y="5791200"/>
                  </a:lnTo>
                  <a:lnTo>
                    <a:pt x="2195449" y="5791200"/>
                  </a:lnTo>
                  <a:close/>
                  <a:moveTo>
                    <a:pt x="2127758" y="5791200"/>
                  </a:moveTo>
                  <a:lnTo>
                    <a:pt x="2093849" y="5791200"/>
                  </a:lnTo>
                  <a:lnTo>
                    <a:pt x="2127758" y="5791200"/>
                  </a:lnTo>
                  <a:close/>
                  <a:moveTo>
                    <a:pt x="2060067" y="5791200"/>
                  </a:moveTo>
                  <a:lnTo>
                    <a:pt x="2026158" y="5791200"/>
                  </a:lnTo>
                  <a:lnTo>
                    <a:pt x="2060067" y="5791200"/>
                  </a:lnTo>
                  <a:close/>
                  <a:moveTo>
                    <a:pt x="1992376" y="5791200"/>
                  </a:moveTo>
                  <a:lnTo>
                    <a:pt x="1958340" y="5791200"/>
                  </a:lnTo>
                  <a:lnTo>
                    <a:pt x="1992249" y="5791200"/>
                  </a:lnTo>
                  <a:close/>
                  <a:moveTo>
                    <a:pt x="1924558" y="5791200"/>
                  </a:moveTo>
                  <a:lnTo>
                    <a:pt x="1890649" y="5791200"/>
                  </a:lnTo>
                  <a:lnTo>
                    <a:pt x="1924558" y="5791200"/>
                  </a:lnTo>
                  <a:close/>
                  <a:moveTo>
                    <a:pt x="1856867" y="5791200"/>
                  </a:moveTo>
                  <a:lnTo>
                    <a:pt x="1822958" y="5791200"/>
                  </a:lnTo>
                  <a:lnTo>
                    <a:pt x="1856867" y="5791200"/>
                  </a:lnTo>
                  <a:close/>
                  <a:moveTo>
                    <a:pt x="1789176" y="5791200"/>
                  </a:moveTo>
                  <a:lnTo>
                    <a:pt x="1755140" y="5791200"/>
                  </a:lnTo>
                  <a:lnTo>
                    <a:pt x="1789049" y="5791200"/>
                  </a:lnTo>
                  <a:close/>
                  <a:moveTo>
                    <a:pt x="1721358" y="5791200"/>
                  </a:moveTo>
                  <a:lnTo>
                    <a:pt x="1687449" y="5791200"/>
                  </a:lnTo>
                  <a:lnTo>
                    <a:pt x="1721358" y="5791200"/>
                  </a:lnTo>
                  <a:close/>
                  <a:moveTo>
                    <a:pt x="1653667" y="5791200"/>
                  </a:moveTo>
                  <a:lnTo>
                    <a:pt x="1619758" y="5791200"/>
                  </a:lnTo>
                  <a:lnTo>
                    <a:pt x="1653667" y="5791200"/>
                  </a:lnTo>
                  <a:close/>
                  <a:moveTo>
                    <a:pt x="1585976" y="5791200"/>
                  </a:moveTo>
                  <a:lnTo>
                    <a:pt x="1551940" y="5791200"/>
                  </a:lnTo>
                  <a:lnTo>
                    <a:pt x="1585849" y="5791200"/>
                  </a:lnTo>
                  <a:close/>
                  <a:moveTo>
                    <a:pt x="1518158" y="5791200"/>
                  </a:moveTo>
                  <a:lnTo>
                    <a:pt x="1484249" y="5791200"/>
                  </a:lnTo>
                  <a:lnTo>
                    <a:pt x="1518158" y="5791200"/>
                  </a:lnTo>
                  <a:close/>
                  <a:moveTo>
                    <a:pt x="1450467" y="5791200"/>
                  </a:moveTo>
                  <a:lnTo>
                    <a:pt x="1416558" y="5791200"/>
                  </a:lnTo>
                  <a:lnTo>
                    <a:pt x="1450467" y="5791200"/>
                  </a:lnTo>
                  <a:close/>
                  <a:moveTo>
                    <a:pt x="1382776" y="5791200"/>
                  </a:moveTo>
                  <a:lnTo>
                    <a:pt x="1348740" y="5791200"/>
                  </a:lnTo>
                  <a:lnTo>
                    <a:pt x="1382649" y="5791200"/>
                  </a:lnTo>
                  <a:close/>
                  <a:moveTo>
                    <a:pt x="1314958" y="5791200"/>
                  </a:moveTo>
                  <a:lnTo>
                    <a:pt x="1281049" y="5791200"/>
                  </a:lnTo>
                  <a:lnTo>
                    <a:pt x="1314958" y="5791200"/>
                  </a:lnTo>
                  <a:close/>
                  <a:moveTo>
                    <a:pt x="1247267" y="5791200"/>
                  </a:moveTo>
                  <a:lnTo>
                    <a:pt x="1213231" y="5791200"/>
                  </a:lnTo>
                  <a:lnTo>
                    <a:pt x="1247140" y="5791200"/>
                  </a:lnTo>
                  <a:close/>
                  <a:moveTo>
                    <a:pt x="1179449" y="5791200"/>
                  </a:moveTo>
                  <a:lnTo>
                    <a:pt x="1145540" y="5791200"/>
                  </a:lnTo>
                  <a:lnTo>
                    <a:pt x="1179449" y="5791200"/>
                  </a:lnTo>
                  <a:close/>
                  <a:moveTo>
                    <a:pt x="1111758" y="5791200"/>
                  </a:moveTo>
                  <a:lnTo>
                    <a:pt x="1077849" y="5791200"/>
                  </a:lnTo>
                  <a:lnTo>
                    <a:pt x="1111758" y="5791200"/>
                  </a:lnTo>
                  <a:close/>
                  <a:moveTo>
                    <a:pt x="1044067" y="5791200"/>
                  </a:moveTo>
                  <a:lnTo>
                    <a:pt x="1010031" y="5791200"/>
                  </a:lnTo>
                  <a:lnTo>
                    <a:pt x="1043940" y="5791200"/>
                  </a:lnTo>
                  <a:close/>
                  <a:moveTo>
                    <a:pt x="976249" y="5791200"/>
                  </a:moveTo>
                  <a:lnTo>
                    <a:pt x="942340" y="5791200"/>
                  </a:lnTo>
                  <a:lnTo>
                    <a:pt x="976249" y="5791200"/>
                  </a:lnTo>
                  <a:close/>
                  <a:moveTo>
                    <a:pt x="908558" y="5791200"/>
                  </a:moveTo>
                  <a:lnTo>
                    <a:pt x="874649" y="5791200"/>
                  </a:lnTo>
                  <a:lnTo>
                    <a:pt x="908558" y="5791200"/>
                  </a:lnTo>
                  <a:close/>
                  <a:moveTo>
                    <a:pt x="840867" y="5791200"/>
                  </a:moveTo>
                  <a:lnTo>
                    <a:pt x="806831" y="5791200"/>
                  </a:lnTo>
                  <a:lnTo>
                    <a:pt x="840740" y="5791200"/>
                  </a:lnTo>
                  <a:close/>
                  <a:moveTo>
                    <a:pt x="773049" y="5791200"/>
                  </a:moveTo>
                  <a:lnTo>
                    <a:pt x="739140" y="5791200"/>
                  </a:lnTo>
                  <a:lnTo>
                    <a:pt x="773049" y="5791200"/>
                  </a:lnTo>
                  <a:close/>
                  <a:moveTo>
                    <a:pt x="705358" y="5791200"/>
                  </a:moveTo>
                  <a:lnTo>
                    <a:pt x="671449" y="5791200"/>
                  </a:lnTo>
                  <a:lnTo>
                    <a:pt x="705358" y="5791200"/>
                  </a:lnTo>
                  <a:close/>
                  <a:moveTo>
                    <a:pt x="637667" y="5791200"/>
                  </a:moveTo>
                  <a:lnTo>
                    <a:pt x="603631" y="5791200"/>
                  </a:lnTo>
                  <a:lnTo>
                    <a:pt x="637540" y="5791200"/>
                  </a:lnTo>
                  <a:close/>
                  <a:moveTo>
                    <a:pt x="569849" y="5791200"/>
                  </a:moveTo>
                  <a:lnTo>
                    <a:pt x="535940" y="5791200"/>
                  </a:lnTo>
                  <a:lnTo>
                    <a:pt x="569849" y="5791200"/>
                  </a:lnTo>
                  <a:close/>
                  <a:moveTo>
                    <a:pt x="502158" y="5791200"/>
                  </a:moveTo>
                  <a:lnTo>
                    <a:pt x="468249" y="5791200"/>
                  </a:lnTo>
                  <a:lnTo>
                    <a:pt x="502158" y="5791200"/>
                  </a:lnTo>
                  <a:close/>
                  <a:moveTo>
                    <a:pt x="434467" y="5791200"/>
                  </a:moveTo>
                  <a:lnTo>
                    <a:pt x="400431" y="5791200"/>
                  </a:lnTo>
                  <a:lnTo>
                    <a:pt x="434340" y="5791200"/>
                  </a:lnTo>
                  <a:close/>
                  <a:moveTo>
                    <a:pt x="366649" y="5791200"/>
                  </a:moveTo>
                  <a:lnTo>
                    <a:pt x="332740" y="5791200"/>
                  </a:lnTo>
                  <a:lnTo>
                    <a:pt x="366649" y="5791200"/>
                  </a:lnTo>
                  <a:close/>
                  <a:moveTo>
                    <a:pt x="298958" y="5791200"/>
                  </a:moveTo>
                  <a:lnTo>
                    <a:pt x="265049" y="5791200"/>
                  </a:lnTo>
                  <a:lnTo>
                    <a:pt x="298958" y="5791200"/>
                  </a:lnTo>
                  <a:close/>
                  <a:moveTo>
                    <a:pt x="231267" y="5791200"/>
                  </a:moveTo>
                  <a:lnTo>
                    <a:pt x="197231" y="5791200"/>
                  </a:lnTo>
                  <a:lnTo>
                    <a:pt x="231140" y="5791200"/>
                  </a:lnTo>
                  <a:close/>
                  <a:moveTo>
                    <a:pt x="163449" y="5791200"/>
                  </a:moveTo>
                  <a:lnTo>
                    <a:pt x="129540" y="5791200"/>
                  </a:lnTo>
                  <a:lnTo>
                    <a:pt x="163449" y="5791200"/>
                  </a:lnTo>
                  <a:close/>
                  <a:moveTo>
                    <a:pt x="95758" y="5791200"/>
                  </a:moveTo>
                  <a:lnTo>
                    <a:pt x="61849" y="5791200"/>
                  </a:lnTo>
                  <a:lnTo>
                    <a:pt x="95631" y="5791200"/>
                  </a:lnTo>
                  <a:close/>
                  <a:moveTo>
                    <a:pt x="27940" y="5791200"/>
                  </a:moveTo>
                  <a:lnTo>
                    <a:pt x="16891" y="5791200"/>
                  </a:lnTo>
                  <a:cubicBezTo>
                    <a:pt x="7493" y="5791200"/>
                    <a:pt x="0" y="5783580"/>
                    <a:pt x="0" y="5774309"/>
                  </a:cubicBezTo>
                  <a:lnTo>
                    <a:pt x="0" y="5751449"/>
                  </a:lnTo>
                  <a:lnTo>
                    <a:pt x="33909" y="5751449"/>
                  </a:lnTo>
                  <a:lnTo>
                    <a:pt x="33909" y="5774309"/>
                  </a:lnTo>
                  <a:lnTo>
                    <a:pt x="16891" y="5774309"/>
                  </a:lnTo>
                  <a:lnTo>
                    <a:pt x="16891" y="5791200"/>
                  </a:lnTo>
                  <a:lnTo>
                    <a:pt x="27940" y="5791200"/>
                  </a:lnTo>
                  <a:close/>
                  <a:moveTo>
                    <a:pt x="0" y="5751449"/>
                  </a:moveTo>
                  <a:lnTo>
                    <a:pt x="0" y="5717540"/>
                  </a:lnTo>
                  <a:lnTo>
                    <a:pt x="33909" y="5717540"/>
                  </a:lnTo>
                  <a:lnTo>
                    <a:pt x="33909" y="5751449"/>
                  </a:lnTo>
                  <a:close/>
                  <a:moveTo>
                    <a:pt x="33909" y="5683758"/>
                  </a:moveTo>
                  <a:lnTo>
                    <a:pt x="33909" y="5649849"/>
                  </a:lnTo>
                  <a:lnTo>
                    <a:pt x="33909" y="5683758"/>
                  </a:lnTo>
                  <a:close/>
                  <a:moveTo>
                    <a:pt x="33909" y="5616067"/>
                  </a:moveTo>
                  <a:lnTo>
                    <a:pt x="33909" y="5582158"/>
                  </a:lnTo>
                  <a:lnTo>
                    <a:pt x="33909" y="5616067"/>
                  </a:lnTo>
                  <a:close/>
                  <a:moveTo>
                    <a:pt x="33909" y="5548376"/>
                  </a:moveTo>
                  <a:lnTo>
                    <a:pt x="33909" y="5514340"/>
                  </a:lnTo>
                  <a:lnTo>
                    <a:pt x="33909" y="5548249"/>
                  </a:lnTo>
                  <a:close/>
                  <a:moveTo>
                    <a:pt x="33909" y="5480558"/>
                  </a:moveTo>
                  <a:lnTo>
                    <a:pt x="33909" y="5446649"/>
                  </a:lnTo>
                  <a:lnTo>
                    <a:pt x="33909" y="5480558"/>
                  </a:lnTo>
                  <a:close/>
                  <a:moveTo>
                    <a:pt x="33909" y="5412867"/>
                  </a:moveTo>
                  <a:lnTo>
                    <a:pt x="33909" y="5378958"/>
                  </a:lnTo>
                  <a:lnTo>
                    <a:pt x="33909" y="5412867"/>
                  </a:lnTo>
                  <a:close/>
                  <a:moveTo>
                    <a:pt x="33909" y="5345176"/>
                  </a:moveTo>
                  <a:lnTo>
                    <a:pt x="33909" y="5311140"/>
                  </a:lnTo>
                  <a:lnTo>
                    <a:pt x="33909" y="5345049"/>
                  </a:lnTo>
                  <a:close/>
                  <a:moveTo>
                    <a:pt x="33909" y="5277358"/>
                  </a:moveTo>
                  <a:lnTo>
                    <a:pt x="33909" y="5243449"/>
                  </a:lnTo>
                  <a:lnTo>
                    <a:pt x="33909" y="5277358"/>
                  </a:lnTo>
                  <a:close/>
                  <a:moveTo>
                    <a:pt x="33909" y="5209667"/>
                  </a:moveTo>
                  <a:lnTo>
                    <a:pt x="33909" y="5175758"/>
                  </a:lnTo>
                  <a:lnTo>
                    <a:pt x="33909" y="5209667"/>
                  </a:lnTo>
                  <a:close/>
                  <a:moveTo>
                    <a:pt x="33909" y="5141976"/>
                  </a:moveTo>
                  <a:lnTo>
                    <a:pt x="33909" y="5107940"/>
                  </a:lnTo>
                  <a:lnTo>
                    <a:pt x="33909" y="5141849"/>
                  </a:lnTo>
                  <a:close/>
                  <a:moveTo>
                    <a:pt x="33909" y="5074158"/>
                  </a:moveTo>
                  <a:lnTo>
                    <a:pt x="33909" y="5040249"/>
                  </a:lnTo>
                  <a:lnTo>
                    <a:pt x="33909" y="5074158"/>
                  </a:lnTo>
                  <a:close/>
                  <a:moveTo>
                    <a:pt x="33909" y="5006467"/>
                  </a:moveTo>
                  <a:lnTo>
                    <a:pt x="33909" y="4972558"/>
                  </a:lnTo>
                  <a:lnTo>
                    <a:pt x="33909" y="5006467"/>
                  </a:lnTo>
                  <a:close/>
                  <a:moveTo>
                    <a:pt x="33909" y="4938776"/>
                  </a:moveTo>
                  <a:lnTo>
                    <a:pt x="33909" y="4904740"/>
                  </a:lnTo>
                  <a:lnTo>
                    <a:pt x="33909" y="4938649"/>
                  </a:lnTo>
                  <a:close/>
                  <a:moveTo>
                    <a:pt x="33909" y="4870958"/>
                  </a:moveTo>
                  <a:lnTo>
                    <a:pt x="33909" y="4837049"/>
                  </a:lnTo>
                  <a:lnTo>
                    <a:pt x="33909" y="4870958"/>
                  </a:lnTo>
                  <a:close/>
                  <a:moveTo>
                    <a:pt x="33909" y="4803267"/>
                  </a:moveTo>
                  <a:lnTo>
                    <a:pt x="33909" y="4769358"/>
                  </a:lnTo>
                  <a:lnTo>
                    <a:pt x="33909" y="4803267"/>
                  </a:lnTo>
                  <a:close/>
                  <a:moveTo>
                    <a:pt x="33909" y="4735576"/>
                  </a:moveTo>
                  <a:lnTo>
                    <a:pt x="33909" y="4701540"/>
                  </a:lnTo>
                  <a:lnTo>
                    <a:pt x="33909" y="4735449"/>
                  </a:lnTo>
                  <a:close/>
                  <a:moveTo>
                    <a:pt x="33909" y="4667758"/>
                  </a:moveTo>
                  <a:lnTo>
                    <a:pt x="33909" y="4633849"/>
                  </a:lnTo>
                  <a:lnTo>
                    <a:pt x="33909" y="4667758"/>
                  </a:lnTo>
                  <a:close/>
                  <a:moveTo>
                    <a:pt x="33909" y="4600067"/>
                  </a:moveTo>
                  <a:lnTo>
                    <a:pt x="33909" y="4566158"/>
                  </a:lnTo>
                  <a:lnTo>
                    <a:pt x="33909" y="4600067"/>
                  </a:lnTo>
                  <a:close/>
                  <a:moveTo>
                    <a:pt x="33909" y="4532376"/>
                  </a:moveTo>
                  <a:lnTo>
                    <a:pt x="33909" y="4498340"/>
                  </a:lnTo>
                  <a:lnTo>
                    <a:pt x="33909" y="4532249"/>
                  </a:lnTo>
                  <a:close/>
                  <a:moveTo>
                    <a:pt x="33909" y="4464558"/>
                  </a:moveTo>
                  <a:lnTo>
                    <a:pt x="33909" y="4430649"/>
                  </a:lnTo>
                  <a:lnTo>
                    <a:pt x="33909" y="4464558"/>
                  </a:lnTo>
                  <a:close/>
                  <a:moveTo>
                    <a:pt x="33909" y="4396867"/>
                  </a:moveTo>
                  <a:lnTo>
                    <a:pt x="33909" y="4362958"/>
                  </a:lnTo>
                  <a:lnTo>
                    <a:pt x="33909" y="4396867"/>
                  </a:lnTo>
                  <a:close/>
                  <a:moveTo>
                    <a:pt x="33909" y="4329176"/>
                  </a:moveTo>
                  <a:lnTo>
                    <a:pt x="33909" y="4295140"/>
                  </a:lnTo>
                  <a:lnTo>
                    <a:pt x="33909" y="4329049"/>
                  </a:lnTo>
                  <a:close/>
                  <a:moveTo>
                    <a:pt x="33909" y="4261358"/>
                  </a:moveTo>
                  <a:lnTo>
                    <a:pt x="33909" y="4227449"/>
                  </a:lnTo>
                  <a:lnTo>
                    <a:pt x="33909" y="4261358"/>
                  </a:lnTo>
                  <a:close/>
                  <a:moveTo>
                    <a:pt x="33909" y="4193667"/>
                  </a:moveTo>
                  <a:lnTo>
                    <a:pt x="33909" y="4159758"/>
                  </a:lnTo>
                  <a:lnTo>
                    <a:pt x="33909" y="4193667"/>
                  </a:lnTo>
                  <a:close/>
                  <a:moveTo>
                    <a:pt x="33909" y="4125976"/>
                  </a:moveTo>
                  <a:lnTo>
                    <a:pt x="33909" y="4091940"/>
                  </a:lnTo>
                  <a:lnTo>
                    <a:pt x="33909" y="4125849"/>
                  </a:lnTo>
                  <a:close/>
                  <a:moveTo>
                    <a:pt x="33909" y="4058158"/>
                  </a:moveTo>
                  <a:lnTo>
                    <a:pt x="33909" y="4024249"/>
                  </a:lnTo>
                  <a:lnTo>
                    <a:pt x="33909" y="4058158"/>
                  </a:lnTo>
                  <a:close/>
                  <a:moveTo>
                    <a:pt x="33909" y="3990467"/>
                  </a:moveTo>
                  <a:lnTo>
                    <a:pt x="33909" y="3956558"/>
                  </a:lnTo>
                  <a:lnTo>
                    <a:pt x="33909" y="3990467"/>
                  </a:lnTo>
                  <a:close/>
                  <a:moveTo>
                    <a:pt x="33909" y="3922776"/>
                  </a:moveTo>
                  <a:lnTo>
                    <a:pt x="33909" y="3888740"/>
                  </a:lnTo>
                  <a:lnTo>
                    <a:pt x="33909" y="3922649"/>
                  </a:lnTo>
                  <a:close/>
                  <a:moveTo>
                    <a:pt x="33909" y="3854958"/>
                  </a:moveTo>
                  <a:lnTo>
                    <a:pt x="33909" y="3821049"/>
                  </a:lnTo>
                  <a:lnTo>
                    <a:pt x="33909" y="3854958"/>
                  </a:lnTo>
                  <a:close/>
                  <a:moveTo>
                    <a:pt x="33909" y="3787267"/>
                  </a:moveTo>
                  <a:lnTo>
                    <a:pt x="33909" y="3753358"/>
                  </a:lnTo>
                  <a:lnTo>
                    <a:pt x="33909" y="3787267"/>
                  </a:lnTo>
                  <a:close/>
                  <a:moveTo>
                    <a:pt x="33909" y="3719576"/>
                  </a:moveTo>
                  <a:lnTo>
                    <a:pt x="33909" y="3685540"/>
                  </a:lnTo>
                  <a:lnTo>
                    <a:pt x="33909" y="3719449"/>
                  </a:lnTo>
                  <a:close/>
                  <a:moveTo>
                    <a:pt x="33909" y="3651758"/>
                  </a:moveTo>
                  <a:lnTo>
                    <a:pt x="33909" y="3617849"/>
                  </a:lnTo>
                  <a:lnTo>
                    <a:pt x="33909" y="3651758"/>
                  </a:lnTo>
                  <a:close/>
                  <a:moveTo>
                    <a:pt x="33909" y="3584067"/>
                  </a:moveTo>
                  <a:lnTo>
                    <a:pt x="33909" y="3550158"/>
                  </a:lnTo>
                  <a:lnTo>
                    <a:pt x="33909" y="3584067"/>
                  </a:lnTo>
                  <a:close/>
                  <a:moveTo>
                    <a:pt x="33909" y="3516376"/>
                  </a:moveTo>
                  <a:lnTo>
                    <a:pt x="33909" y="3482340"/>
                  </a:lnTo>
                  <a:lnTo>
                    <a:pt x="33909" y="3516249"/>
                  </a:lnTo>
                  <a:close/>
                  <a:moveTo>
                    <a:pt x="33909" y="3448558"/>
                  </a:moveTo>
                  <a:lnTo>
                    <a:pt x="33909" y="3414649"/>
                  </a:lnTo>
                  <a:lnTo>
                    <a:pt x="33909" y="3448558"/>
                  </a:lnTo>
                  <a:close/>
                  <a:moveTo>
                    <a:pt x="33909" y="3380867"/>
                  </a:moveTo>
                  <a:lnTo>
                    <a:pt x="33909" y="3346958"/>
                  </a:lnTo>
                  <a:lnTo>
                    <a:pt x="33909" y="3380867"/>
                  </a:lnTo>
                  <a:close/>
                  <a:moveTo>
                    <a:pt x="33909" y="3313176"/>
                  </a:moveTo>
                  <a:lnTo>
                    <a:pt x="33909" y="3279140"/>
                  </a:lnTo>
                  <a:lnTo>
                    <a:pt x="33909" y="3313049"/>
                  </a:lnTo>
                  <a:close/>
                  <a:moveTo>
                    <a:pt x="33909" y="3245358"/>
                  </a:moveTo>
                  <a:lnTo>
                    <a:pt x="33909" y="3211449"/>
                  </a:lnTo>
                  <a:lnTo>
                    <a:pt x="33909" y="3245358"/>
                  </a:lnTo>
                  <a:close/>
                  <a:moveTo>
                    <a:pt x="33909" y="3177667"/>
                  </a:moveTo>
                  <a:lnTo>
                    <a:pt x="33909" y="3143758"/>
                  </a:lnTo>
                  <a:lnTo>
                    <a:pt x="33909" y="3177667"/>
                  </a:lnTo>
                  <a:close/>
                  <a:moveTo>
                    <a:pt x="33909" y="3109976"/>
                  </a:moveTo>
                  <a:lnTo>
                    <a:pt x="33909" y="3075940"/>
                  </a:lnTo>
                  <a:lnTo>
                    <a:pt x="33909" y="3109849"/>
                  </a:lnTo>
                  <a:close/>
                  <a:moveTo>
                    <a:pt x="33909" y="3042158"/>
                  </a:moveTo>
                  <a:lnTo>
                    <a:pt x="33909" y="3008249"/>
                  </a:lnTo>
                  <a:lnTo>
                    <a:pt x="33909" y="3042158"/>
                  </a:lnTo>
                  <a:close/>
                  <a:moveTo>
                    <a:pt x="33909" y="2974467"/>
                  </a:moveTo>
                  <a:lnTo>
                    <a:pt x="33909" y="2940558"/>
                  </a:lnTo>
                  <a:lnTo>
                    <a:pt x="33909" y="2974467"/>
                  </a:lnTo>
                  <a:close/>
                  <a:moveTo>
                    <a:pt x="33909" y="2906776"/>
                  </a:moveTo>
                  <a:lnTo>
                    <a:pt x="33909" y="2872740"/>
                  </a:lnTo>
                  <a:lnTo>
                    <a:pt x="33909" y="2906649"/>
                  </a:lnTo>
                  <a:close/>
                  <a:moveTo>
                    <a:pt x="33909" y="2838958"/>
                  </a:moveTo>
                  <a:lnTo>
                    <a:pt x="33909" y="2805049"/>
                  </a:lnTo>
                  <a:lnTo>
                    <a:pt x="33909" y="2838958"/>
                  </a:lnTo>
                  <a:close/>
                  <a:moveTo>
                    <a:pt x="33909" y="2771267"/>
                  </a:moveTo>
                  <a:lnTo>
                    <a:pt x="33909" y="2737358"/>
                  </a:lnTo>
                  <a:lnTo>
                    <a:pt x="33909" y="2771267"/>
                  </a:lnTo>
                  <a:close/>
                  <a:moveTo>
                    <a:pt x="33909" y="2703576"/>
                  </a:moveTo>
                  <a:lnTo>
                    <a:pt x="33909" y="2669540"/>
                  </a:lnTo>
                  <a:lnTo>
                    <a:pt x="33909" y="2703449"/>
                  </a:lnTo>
                  <a:close/>
                  <a:moveTo>
                    <a:pt x="33909" y="2635758"/>
                  </a:moveTo>
                  <a:lnTo>
                    <a:pt x="33909" y="2601849"/>
                  </a:lnTo>
                  <a:lnTo>
                    <a:pt x="33909" y="2635758"/>
                  </a:lnTo>
                  <a:close/>
                  <a:moveTo>
                    <a:pt x="33909" y="2568067"/>
                  </a:moveTo>
                  <a:lnTo>
                    <a:pt x="33909" y="2534158"/>
                  </a:lnTo>
                  <a:lnTo>
                    <a:pt x="33909" y="2568067"/>
                  </a:lnTo>
                  <a:close/>
                  <a:moveTo>
                    <a:pt x="33909" y="2500376"/>
                  </a:moveTo>
                  <a:lnTo>
                    <a:pt x="33909" y="2466340"/>
                  </a:lnTo>
                  <a:lnTo>
                    <a:pt x="33909" y="2500249"/>
                  </a:lnTo>
                  <a:close/>
                  <a:moveTo>
                    <a:pt x="33909" y="2432558"/>
                  </a:moveTo>
                  <a:lnTo>
                    <a:pt x="33909" y="2398649"/>
                  </a:lnTo>
                  <a:lnTo>
                    <a:pt x="33909" y="2432558"/>
                  </a:lnTo>
                  <a:close/>
                  <a:moveTo>
                    <a:pt x="33909" y="2364867"/>
                  </a:moveTo>
                  <a:lnTo>
                    <a:pt x="33909" y="2330958"/>
                  </a:lnTo>
                  <a:lnTo>
                    <a:pt x="33909" y="2364867"/>
                  </a:lnTo>
                  <a:close/>
                  <a:moveTo>
                    <a:pt x="33909" y="2297176"/>
                  </a:moveTo>
                  <a:lnTo>
                    <a:pt x="33909" y="2263140"/>
                  </a:lnTo>
                  <a:lnTo>
                    <a:pt x="33909" y="2297049"/>
                  </a:lnTo>
                  <a:close/>
                  <a:moveTo>
                    <a:pt x="33909" y="2229358"/>
                  </a:moveTo>
                  <a:lnTo>
                    <a:pt x="33909" y="2195449"/>
                  </a:lnTo>
                  <a:lnTo>
                    <a:pt x="33909" y="2229358"/>
                  </a:lnTo>
                  <a:close/>
                  <a:moveTo>
                    <a:pt x="33909" y="2161667"/>
                  </a:moveTo>
                  <a:lnTo>
                    <a:pt x="33909" y="2127758"/>
                  </a:lnTo>
                  <a:lnTo>
                    <a:pt x="33909" y="2161667"/>
                  </a:lnTo>
                  <a:close/>
                  <a:moveTo>
                    <a:pt x="33909" y="2093976"/>
                  </a:moveTo>
                  <a:lnTo>
                    <a:pt x="33909" y="2059940"/>
                  </a:lnTo>
                  <a:lnTo>
                    <a:pt x="33909" y="2093849"/>
                  </a:lnTo>
                  <a:close/>
                  <a:moveTo>
                    <a:pt x="33909" y="2026158"/>
                  </a:moveTo>
                  <a:lnTo>
                    <a:pt x="33909" y="1992249"/>
                  </a:lnTo>
                  <a:lnTo>
                    <a:pt x="33909" y="2026158"/>
                  </a:lnTo>
                  <a:close/>
                  <a:moveTo>
                    <a:pt x="33909" y="1958467"/>
                  </a:moveTo>
                  <a:lnTo>
                    <a:pt x="33909" y="1924558"/>
                  </a:lnTo>
                  <a:lnTo>
                    <a:pt x="33909" y="1958467"/>
                  </a:lnTo>
                  <a:close/>
                  <a:moveTo>
                    <a:pt x="33909" y="1890776"/>
                  </a:moveTo>
                  <a:lnTo>
                    <a:pt x="33909" y="1856740"/>
                  </a:lnTo>
                  <a:lnTo>
                    <a:pt x="33909" y="1890649"/>
                  </a:lnTo>
                  <a:close/>
                  <a:moveTo>
                    <a:pt x="33909" y="1822958"/>
                  </a:moveTo>
                  <a:lnTo>
                    <a:pt x="33909" y="1789049"/>
                  </a:lnTo>
                  <a:lnTo>
                    <a:pt x="33909" y="1822958"/>
                  </a:lnTo>
                  <a:close/>
                  <a:moveTo>
                    <a:pt x="33909" y="1755267"/>
                  </a:moveTo>
                  <a:lnTo>
                    <a:pt x="33909" y="1721358"/>
                  </a:lnTo>
                  <a:lnTo>
                    <a:pt x="33909" y="1755267"/>
                  </a:lnTo>
                  <a:close/>
                  <a:moveTo>
                    <a:pt x="33909" y="1687576"/>
                  </a:moveTo>
                  <a:lnTo>
                    <a:pt x="33909" y="1653540"/>
                  </a:lnTo>
                  <a:lnTo>
                    <a:pt x="33909" y="1687449"/>
                  </a:lnTo>
                  <a:close/>
                  <a:moveTo>
                    <a:pt x="33909" y="1619758"/>
                  </a:moveTo>
                  <a:lnTo>
                    <a:pt x="33909" y="1585849"/>
                  </a:lnTo>
                  <a:lnTo>
                    <a:pt x="33909" y="1619758"/>
                  </a:lnTo>
                  <a:close/>
                  <a:moveTo>
                    <a:pt x="33909" y="1552067"/>
                  </a:moveTo>
                  <a:lnTo>
                    <a:pt x="33909" y="1518158"/>
                  </a:lnTo>
                  <a:lnTo>
                    <a:pt x="33909" y="1552067"/>
                  </a:lnTo>
                  <a:close/>
                  <a:moveTo>
                    <a:pt x="33909" y="1484376"/>
                  </a:moveTo>
                  <a:lnTo>
                    <a:pt x="33909" y="1450340"/>
                  </a:lnTo>
                  <a:lnTo>
                    <a:pt x="33909" y="1484249"/>
                  </a:lnTo>
                  <a:close/>
                  <a:moveTo>
                    <a:pt x="33909" y="1416558"/>
                  </a:moveTo>
                  <a:lnTo>
                    <a:pt x="33909" y="1382649"/>
                  </a:lnTo>
                  <a:lnTo>
                    <a:pt x="33909" y="1416558"/>
                  </a:lnTo>
                  <a:close/>
                  <a:moveTo>
                    <a:pt x="33909" y="1348867"/>
                  </a:moveTo>
                  <a:lnTo>
                    <a:pt x="33909" y="1314958"/>
                  </a:lnTo>
                  <a:lnTo>
                    <a:pt x="33909" y="1348867"/>
                  </a:lnTo>
                  <a:close/>
                  <a:moveTo>
                    <a:pt x="33909" y="1281176"/>
                  </a:moveTo>
                  <a:lnTo>
                    <a:pt x="33909" y="1247140"/>
                  </a:lnTo>
                  <a:lnTo>
                    <a:pt x="33909" y="1281049"/>
                  </a:lnTo>
                  <a:close/>
                  <a:moveTo>
                    <a:pt x="33909" y="1213358"/>
                  </a:moveTo>
                  <a:lnTo>
                    <a:pt x="33909" y="1179449"/>
                  </a:lnTo>
                  <a:lnTo>
                    <a:pt x="33909" y="1213358"/>
                  </a:lnTo>
                  <a:close/>
                  <a:moveTo>
                    <a:pt x="0" y="1145540"/>
                  </a:moveTo>
                  <a:lnTo>
                    <a:pt x="0" y="1111631"/>
                  </a:lnTo>
                  <a:lnTo>
                    <a:pt x="33909" y="1111631"/>
                  </a:lnTo>
                  <a:lnTo>
                    <a:pt x="33909" y="1145540"/>
                  </a:lnTo>
                  <a:close/>
                  <a:moveTo>
                    <a:pt x="33909" y="1077849"/>
                  </a:moveTo>
                  <a:lnTo>
                    <a:pt x="33909" y="1043940"/>
                  </a:lnTo>
                  <a:lnTo>
                    <a:pt x="33909" y="1077849"/>
                  </a:lnTo>
                  <a:close/>
                  <a:moveTo>
                    <a:pt x="33909" y="1010158"/>
                  </a:moveTo>
                  <a:lnTo>
                    <a:pt x="33909" y="976249"/>
                  </a:lnTo>
                  <a:lnTo>
                    <a:pt x="33909" y="1010158"/>
                  </a:lnTo>
                  <a:close/>
                  <a:moveTo>
                    <a:pt x="0" y="942340"/>
                  </a:moveTo>
                  <a:lnTo>
                    <a:pt x="0" y="908431"/>
                  </a:lnTo>
                  <a:lnTo>
                    <a:pt x="33909" y="908431"/>
                  </a:lnTo>
                  <a:lnTo>
                    <a:pt x="33909" y="942340"/>
                  </a:lnTo>
                  <a:close/>
                  <a:moveTo>
                    <a:pt x="33909" y="874649"/>
                  </a:moveTo>
                  <a:lnTo>
                    <a:pt x="33909" y="840740"/>
                  </a:lnTo>
                  <a:lnTo>
                    <a:pt x="33909" y="874649"/>
                  </a:lnTo>
                  <a:close/>
                  <a:moveTo>
                    <a:pt x="33909" y="806958"/>
                  </a:moveTo>
                  <a:lnTo>
                    <a:pt x="33909" y="773049"/>
                  </a:lnTo>
                  <a:lnTo>
                    <a:pt x="33909" y="806958"/>
                  </a:lnTo>
                  <a:close/>
                  <a:moveTo>
                    <a:pt x="0" y="739140"/>
                  </a:moveTo>
                  <a:lnTo>
                    <a:pt x="0" y="705231"/>
                  </a:lnTo>
                  <a:lnTo>
                    <a:pt x="33909" y="705231"/>
                  </a:lnTo>
                  <a:lnTo>
                    <a:pt x="33909" y="739140"/>
                  </a:lnTo>
                  <a:close/>
                  <a:moveTo>
                    <a:pt x="33909" y="671449"/>
                  </a:moveTo>
                  <a:lnTo>
                    <a:pt x="33909" y="637540"/>
                  </a:lnTo>
                  <a:lnTo>
                    <a:pt x="33909" y="671449"/>
                  </a:lnTo>
                  <a:close/>
                  <a:moveTo>
                    <a:pt x="33909" y="603758"/>
                  </a:moveTo>
                  <a:lnTo>
                    <a:pt x="33909" y="569849"/>
                  </a:lnTo>
                  <a:lnTo>
                    <a:pt x="33909" y="603758"/>
                  </a:lnTo>
                  <a:close/>
                  <a:moveTo>
                    <a:pt x="0" y="535940"/>
                  </a:moveTo>
                  <a:lnTo>
                    <a:pt x="0" y="502031"/>
                  </a:lnTo>
                  <a:lnTo>
                    <a:pt x="33909" y="502031"/>
                  </a:lnTo>
                  <a:lnTo>
                    <a:pt x="33909" y="535940"/>
                  </a:lnTo>
                  <a:close/>
                  <a:moveTo>
                    <a:pt x="33909" y="468249"/>
                  </a:moveTo>
                  <a:lnTo>
                    <a:pt x="33909" y="434340"/>
                  </a:lnTo>
                  <a:lnTo>
                    <a:pt x="33909" y="468249"/>
                  </a:lnTo>
                  <a:close/>
                  <a:moveTo>
                    <a:pt x="33909" y="400558"/>
                  </a:moveTo>
                  <a:lnTo>
                    <a:pt x="33909" y="366649"/>
                  </a:lnTo>
                  <a:lnTo>
                    <a:pt x="33909" y="400558"/>
                  </a:lnTo>
                  <a:close/>
                  <a:moveTo>
                    <a:pt x="0" y="332740"/>
                  </a:moveTo>
                  <a:lnTo>
                    <a:pt x="0" y="298831"/>
                  </a:lnTo>
                  <a:lnTo>
                    <a:pt x="33909" y="298831"/>
                  </a:lnTo>
                  <a:lnTo>
                    <a:pt x="33909" y="332740"/>
                  </a:lnTo>
                  <a:close/>
                  <a:moveTo>
                    <a:pt x="33909" y="265049"/>
                  </a:moveTo>
                  <a:lnTo>
                    <a:pt x="33909" y="231140"/>
                  </a:lnTo>
                  <a:lnTo>
                    <a:pt x="33909" y="265049"/>
                  </a:lnTo>
                  <a:close/>
                  <a:moveTo>
                    <a:pt x="33909" y="197358"/>
                  </a:moveTo>
                  <a:lnTo>
                    <a:pt x="33909" y="163449"/>
                  </a:lnTo>
                  <a:lnTo>
                    <a:pt x="33909" y="197358"/>
                  </a:lnTo>
                  <a:close/>
                  <a:moveTo>
                    <a:pt x="0" y="129540"/>
                  </a:moveTo>
                  <a:lnTo>
                    <a:pt x="0" y="95631"/>
                  </a:lnTo>
                  <a:lnTo>
                    <a:pt x="33909" y="95631"/>
                  </a:lnTo>
                  <a:lnTo>
                    <a:pt x="33909" y="129540"/>
                  </a:lnTo>
                  <a:close/>
                  <a:moveTo>
                    <a:pt x="0" y="61849"/>
                  </a:moveTo>
                  <a:lnTo>
                    <a:pt x="0" y="27940"/>
                  </a:lnTo>
                  <a:lnTo>
                    <a:pt x="33909" y="27940"/>
                  </a:lnTo>
                  <a:lnTo>
                    <a:pt x="33909" y="61849"/>
                  </a:lnTo>
                  <a:close/>
                  <a:moveTo>
                    <a:pt x="16891" y="0"/>
                  </a:moveTo>
                  <a:lnTo>
                    <a:pt x="50800" y="0"/>
                  </a:lnTo>
                  <a:lnTo>
                    <a:pt x="5080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EEB4FD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3587229" y="5260164"/>
            <a:ext cx="4613167" cy="4613167"/>
          </a:xfrm>
          <a:custGeom>
            <a:avLst/>
            <a:gdLst/>
            <a:ahLst/>
            <a:cxnLst/>
            <a:rect l="l" t="t" r="r" b="b"/>
            <a:pathLst>
              <a:path w="4613167" h="4613167">
                <a:moveTo>
                  <a:pt x="0" y="0"/>
                </a:moveTo>
                <a:lnTo>
                  <a:pt x="4613167" y="0"/>
                </a:lnTo>
                <a:lnTo>
                  <a:pt x="4613167" y="4613167"/>
                </a:lnTo>
                <a:lnTo>
                  <a:pt x="0" y="4613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01473" y="378635"/>
            <a:ext cx="981480" cy="4881529"/>
            <a:chOff x="0" y="0"/>
            <a:chExt cx="1308640" cy="65087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8608" cy="6508750"/>
            </a:xfrm>
            <a:custGeom>
              <a:avLst/>
              <a:gdLst/>
              <a:ahLst/>
              <a:cxnLst/>
              <a:rect l="l" t="t" r="r" b="b"/>
              <a:pathLst>
                <a:path w="1308608" h="6508750">
                  <a:moveTo>
                    <a:pt x="0" y="0"/>
                  </a:moveTo>
                  <a:lnTo>
                    <a:pt x="1308608" y="0"/>
                  </a:lnTo>
                  <a:lnTo>
                    <a:pt x="1308608" y="6508750"/>
                  </a:lnTo>
                  <a:lnTo>
                    <a:pt x="0" y="650875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55881" y="4952139"/>
            <a:ext cx="981480" cy="4881529"/>
            <a:chOff x="0" y="0"/>
            <a:chExt cx="1308640" cy="65087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08608" cy="6508750"/>
            </a:xfrm>
            <a:custGeom>
              <a:avLst/>
              <a:gdLst/>
              <a:ahLst/>
              <a:cxnLst/>
              <a:rect l="l" t="t" r="r" b="b"/>
              <a:pathLst>
                <a:path w="1308608" h="6508750">
                  <a:moveTo>
                    <a:pt x="0" y="0"/>
                  </a:moveTo>
                  <a:lnTo>
                    <a:pt x="1308608" y="0"/>
                  </a:lnTo>
                  <a:lnTo>
                    <a:pt x="1308608" y="6508750"/>
                  </a:lnTo>
                  <a:lnTo>
                    <a:pt x="0" y="650875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" name="Freeform 6"/>
          <p:cNvSpPr/>
          <p:nvPr/>
        </p:nvSpPr>
        <p:spPr>
          <a:xfrm>
            <a:off x="3857930" y="1744744"/>
            <a:ext cx="644736" cy="648272"/>
          </a:xfrm>
          <a:custGeom>
            <a:avLst/>
            <a:gdLst/>
            <a:ahLst/>
            <a:cxnLst/>
            <a:rect l="l" t="t" r="r" b="b"/>
            <a:pathLst>
              <a:path w="644736" h="648272">
                <a:moveTo>
                  <a:pt x="0" y="0"/>
                </a:moveTo>
                <a:lnTo>
                  <a:pt x="644737" y="0"/>
                </a:lnTo>
                <a:lnTo>
                  <a:pt x="644737" y="648272"/>
                </a:lnTo>
                <a:lnTo>
                  <a:pt x="0" y="6482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3857930" y="3451774"/>
            <a:ext cx="714244" cy="679424"/>
          </a:xfrm>
          <a:custGeom>
            <a:avLst/>
            <a:gdLst/>
            <a:ahLst/>
            <a:cxnLst/>
            <a:rect l="l" t="t" r="r" b="b"/>
            <a:pathLst>
              <a:path w="714244" h="679424">
                <a:moveTo>
                  <a:pt x="0" y="0"/>
                </a:moveTo>
                <a:lnTo>
                  <a:pt x="714244" y="0"/>
                </a:lnTo>
                <a:lnTo>
                  <a:pt x="714244" y="679424"/>
                </a:lnTo>
                <a:lnTo>
                  <a:pt x="0" y="6794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3857930" y="5021398"/>
            <a:ext cx="787451" cy="775639"/>
          </a:xfrm>
          <a:custGeom>
            <a:avLst/>
            <a:gdLst/>
            <a:ahLst/>
            <a:cxnLst/>
            <a:rect l="l" t="t" r="r" b="b"/>
            <a:pathLst>
              <a:path w="787451" h="775639">
                <a:moveTo>
                  <a:pt x="0" y="0"/>
                </a:moveTo>
                <a:lnTo>
                  <a:pt x="787451" y="0"/>
                </a:lnTo>
                <a:lnTo>
                  <a:pt x="787451" y="775640"/>
                </a:lnTo>
                <a:lnTo>
                  <a:pt x="0" y="775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3857930" y="7012330"/>
            <a:ext cx="817218" cy="817218"/>
          </a:xfrm>
          <a:custGeom>
            <a:avLst/>
            <a:gdLst/>
            <a:ahLst/>
            <a:cxnLst/>
            <a:rect l="l" t="t" r="r" b="b"/>
            <a:pathLst>
              <a:path w="817218" h="817218">
                <a:moveTo>
                  <a:pt x="0" y="0"/>
                </a:moveTo>
                <a:lnTo>
                  <a:pt x="817218" y="0"/>
                </a:lnTo>
                <a:lnTo>
                  <a:pt x="817218" y="817217"/>
                </a:lnTo>
                <a:lnTo>
                  <a:pt x="0" y="8172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TextBox 10"/>
          <p:cNvSpPr txBox="1"/>
          <p:nvPr/>
        </p:nvSpPr>
        <p:spPr>
          <a:xfrm>
            <a:off x="5298399" y="1618034"/>
            <a:ext cx="6612736" cy="3334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80"/>
              </a:lnSpc>
            </a:pPr>
            <a:r>
              <a:rPr lang="en-US" sz="2752" spc="143">
                <a:solidFill>
                  <a:srgbClr val="292929"/>
                </a:solidFill>
                <a:latin typeface="Black Mango"/>
                <a:ea typeface="Black Mango"/>
                <a:cs typeface="Black Mango"/>
                <a:sym typeface="Black Mango"/>
              </a:rPr>
              <a:t>+56 997417111</a:t>
            </a:r>
          </a:p>
          <a:p>
            <a:pPr algn="just">
              <a:lnSpc>
                <a:spcPts val="6880"/>
              </a:lnSpc>
            </a:pPr>
            <a:endParaRPr lang="en-US" sz="2752" spc="143">
              <a:solidFill>
                <a:srgbClr val="292929"/>
              </a:solidFill>
              <a:latin typeface="Black Mango"/>
              <a:ea typeface="Black Mango"/>
              <a:cs typeface="Black Mango"/>
              <a:sym typeface="Black Mango"/>
            </a:endParaRPr>
          </a:p>
          <a:p>
            <a:pPr algn="just">
              <a:lnSpc>
                <a:spcPts val="6880"/>
              </a:lnSpc>
            </a:pPr>
            <a:r>
              <a:rPr lang="en-US" sz="2752" spc="143">
                <a:solidFill>
                  <a:srgbClr val="292929"/>
                </a:solidFill>
                <a:latin typeface="Black Mango"/>
                <a:ea typeface="Black Mango"/>
                <a:cs typeface="Black Mango"/>
                <a:sym typeface="Black Mango"/>
              </a:rPr>
              <a:t>avandermeerabogada@gmail.com</a:t>
            </a:r>
          </a:p>
          <a:p>
            <a:pPr algn="just">
              <a:lnSpc>
                <a:spcPts val="6880"/>
              </a:lnSpc>
            </a:pPr>
            <a:endParaRPr lang="en-US" sz="2752" spc="143">
              <a:solidFill>
                <a:srgbClr val="292929"/>
              </a:solidFill>
              <a:latin typeface="Black Mango"/>
              <a:ea typeface="Black Mango"/>
              <a:cs typeface="Black Mango"/>
              <a:sym typeface="Black Mang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264955" y="5334267"/>
            <a:ext cx="8691562" cy="462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2"/>
              </a:lnSpc>
              <a:spcBef>
                <a:spcPct val="0"/>
              </a:spcBef>
            </a:pPr>
            <a:r>
              <a:rPr lang="en-US" sz="2780" spc="125">
                <a:solidFill>
                  <a:srgbClr val="292929"/>
                </a:solidFill>
                <a:latin typeface="Black Mango"/>
                <a:ea typeface="Black Mango"/>
                <a:cs typeface="Black Mango"/>
                <a:sym typeface="Black Mango"/>
              </a:rPr>
              <a:t>www.linkedin.com/in/antonietavan-der-meer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98399" y="7288900"/>
            <a:ext cx="4531401" cy="540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44"/>
              </a:lnSpc>
              <a:spcBef>
                <a:spcPct val="0"/>
              </a:spcBef>
            </a:pPr>
            <a:r>
              <a:rPr lang="en-US" sz="3174" spc="142" dirty="0">
                <a:solidFill>
                  <a:srgbClr val="292929"/>
                </a:solidFill>
                <a:latin typeface="Black Mango"/>
                <a:ea typeface="Black Mango"/>
                <a:cs typeface="Black Mango"/>
                <a:sym typeface="Black Mango"/>
              </a:rPr>
              <a:t>@anto_vandermeer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18765" y="541600"/>
            <a:ext cx="5583943" cy="613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4"/>
              </a:lnSpc>
            </a:pPr>
            <a:r>
              <a:rPr lang="en-US" sz="3595" b="1" spc="161">
                <a:solidFill>
                  <a:srgbClr val="E62355"/>
                </a:solidFill>
                <a:latin typeface="Black Mango Medium"/>
                <a:ea typeface="Black Mango Medium"/>
                <a:cs typeface="Black Mango Medium"/>
                <a:sym typeface="Black Mango Medium"/>
              </a:rPr>
              <a:t>Estamos en contacto!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5400" cy="10287000"/>
            <a:chOff x="0" y="0"/>
            <a:chExt cx="17272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7200" cy="13716000"/>
            </a:xfrm>
            <a:custGeom>
              <a:avLst/>
              <a:gdLst/>
              <a:ahLst/>
              <a:cxnLst/>
              <a:rect l="l" t="t" r="r" b="b"/>
              <a:pathLst>
                <a:path w="1727200" h="13716000">
                  <a:moveTo>
                    <a:pt x="0" y="0"/>
                  </a:moveTo>
                  <a:lnTo>
                    <a:pt x="1727200" y="0"/>
                  </a:lnTo>
                  <a:lnTo>
                    <a:pt x="17272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Freeform 4"/>
          <p:cNvSpPr/>
          <p:nvPr/>
        </p:nvSpPr>
        <p:spPr>
          <a:xfrm>
            <a:off x="9290621" y="3291538"/>
            <a:ext cx="8997379" cy="6995462"/>
          </a:xfrm>
          <a:custGeom>
            <a:avLst/>
            <a:gdLst/>
            <a:ahLst/>
            <a:cxnLst/>
            <a:rect l="l" t="t" r="r" b="b"/>
            <a:pathLst>
              <a:path w="8997379" h="6995462">
                <a:moveTo>
                  <a:pt x="0" y="0"/>
                </a:moveTo>
                <a:lnTo>
                  <a:pt x="8997379" y="0"/>
                </a:lnTo>
                <a:lnTo>
                  <a:pt x="8997379" y="6995462"/>
                </a:lnTo>
                <a:lnTo>
                  <a:pt x="0" y="6995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2057400" y="2698940"/>
            <a:ext cx="9244820" cy="601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6"/>
              </a:lnSpc>
            </a:pPr>
            <a:r>
              <a:rPr lang="en-US" sz="2567" b="1">
                <a:solidFill>
                  <a:srgbClr val="40404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NEGOCIACIÓN:</a:t>
            </a:r>
            <a:r>
              <a:rPr lang="en-US" sz="2567">
                <a:solidFill>
                  <a:srgbClr val="404040"/>
                </a:solidFill>
                <a:latin typeface="Open Sans 1"/>
                <a:ea typeface="Open Sans 1"/>
                <a:cs typeface="Open Sans 1"/>
                <a:sym typeface="Open Sans 1"/>
              </a:rPr>
              <a:t> Es un proceso de </a:t>
            </a:r>
            <a:r>
              <a:rPr lang="en-US" sz="2567" b="1">
                <a:solidFill>
                  <a:srgbClr val="40404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COMUNICACIÓN</a:t>
            </a:r>
            <a:r>
              <a:rPr lang="en-US" sz="2567">
                <a:solidFill>
                  <a:srgbClr val="404040"/>
                </a:solidFill>
                <a:latin typeface="Open Sans 1"/>
                <a:ea typeface="Open Sans 1"/>
                <a:cs typeface="Open Sans 1"/>
                <a:sym typeface="Open Sans 1"/>
              </a:rPr>
              <a:t> en el que 2 o más partes tratan de resolver sus diferencias con una solución aceptable para todas las partes.</a:t>
            </a:r>
          </a:p>
          <a:p>
            <a:pPr algn="l">
              <a:lnSpc>
                <a:spcPts val="3596"/>
              </a:lnSpc>
            </a:pPr>
            <a:endParaRPr lang="en-US" sz="2567">
              <a:solidFill>
                <a:srgbClr val="40404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596"/>
              </a:lnSpc>
            </a:pPr>
            <a:r>
              <a:rPr lang="en-US" sz="2567">
                <a:solidFill>
                  <a:srgbClr val="404040"/>
                </a:solidFill>
                <a:latin typeface="Open Sans 1"/>
                <a:ea typeface="Open Sans 1"/>
                <a:cs typeface="Open Sans 1"/>
                <a:sym typeface="Open Sans 1"/>
              </a:rPr>
              <a:t>Negociamos todo el tiempo, tanto en el ámbito personal como profesional. </a:t>
            </a:r>
          </a:p>
          <a:p>
            <a:pPr algn="l">
              <a:lnSpc>
                <a:spcPts val="3596"/>
              </a:lnSpc>
            </a:pPr>
            <a:r>
              <a:rPr lang="en-US" sz="2567">
                <a:solidFill>
                  <a:srgbClr val="404040"/>
                </a:solidFill>
                <a:latin typeface="Open Sans 1"/>
                <a:ea typeface="Open Sans 1"/>
                <a:cs typeface="Open Sans 1"/>
                <a:sym typeface="Open Sans 1"/>
              </a:rPr>
              <a:t>Sin consciencia de ello!</a:t>
            </a:r>
          </a:p>
          <a:p>
            <a:pPr algn="l">
              <a:lnSpc>
                <a:spcPts val="3596"/>
              </a:lnSpc>
            </a:pPr>
            <a:endParaRPr lang="en-US" sz="2567">
              <a:solidFill>
                <a:srgbClr val="40404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596"/>
              </a:lnSpc>
            </a:pPr>
            <a:r>
              <a:rPr lang="en-US" sz="2567" b="1">
                <a:solidFill>
                  <a:srgbClr val="40404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NEGOCIACIÓN BASADA </a:t>
            </a:r>
          </a:p>
          <a:p>
            <a:pPr algn="l">
              <a:lnSpc>
                <a:spcPts val="3596"/>
              </a:lnSpc>
            </a:pPr>
            <a:r>
              <a:rPr lang="en-US" sz="2567" b="1">
                <a:solidFill>
                  <a:srgbClr val="40404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EN ENFOQUE DE BENEFICIOS MUTUOS </a:t>
            </a:r>
          </a:p>
          <a:p>
            <a:pPr algn="l">
              <a:lnSpc>
                <a:spcPts val="3596"/>
              </a:lnSpc>
            </a:pPr>
            <a:r>
              <a:rPr lang="en-US" sz="2567">
                <a:solidFill>
                  <a:srgbClr val="404040"/>
                </a:solidFill>
                <a:latin typeface="Open Sans 1"/>
                <a:ea typeface="Open Sans 1"/>
                <a:cs typeface="Open Sans 1"/>
                <a:sym typeface="Open Sans 1"/>
              </a:rPr>
              <a:t>(Program On Negotiation Harvard Law School)</a:t>
            </a:r>
          </a:p>
          <a:p>
            <a:pPr algn="ctr">
              <a:lnSpc>
                <a:spcPts val="3596"/>
              </a:lnSpc>
            </a:pPr>
            <a:endParaRPr lang="en-US" sz="2567">
              <a:solidFill>
                <a:srgbClr val="40404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3596"/>
              </a:lnSpc>
            </a:pPr>
            <a:endParaRPr lang="en-US" sz="2567">
              <a:solidFill>
                <a:srgbClr val="40404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27980" y="1752150"/>
            <a:ext cx="12234841" cy="47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8"/>
              </a:lnSpc>
            </a:pPr>
            <a:r>
              <a:rPr lang="en-US" sz="5400" b="1">
                <a:solidFill>
                  <a:srgbClr val="40404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¿NEGOCIACIÓN ARTE O CIENCIA?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74445" y="1552664"/>
            <a:ext cx="2794298" cy="1997923"/>
            <a:chOff x="0" y="0"/>
            <a:chExt cx="3725731" cy="26638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5672" cy="2663952"/>
            </a:xfrm>
            <a:custGeom>
              <a:avLst/>
              <a:gdLst/>
              <a:ahLst/>
              <a:cxnLst/>
              <a:rect l="l" t="t" r="r" b="b"/>
              <a:pathLst>
                <a:path w="3725672" h="2663952">
                  <a:moveTo>
                    <a:pt x="0" y="0"/>
                  </a:moveTo>
                  <a:lnTo>
                    <a:pt x="3725672" y="0"/>
                  </a:lnTo>
                  <a:lnTo>
                    <a:pt x="3725672" y="2663952"/>
                  </a:lnTo>
                  <a:lnTo>
                    <a:pt x="0" y="2663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" r="-22" b="2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795039" y="3932742"/>
            <a:ext cx="2828525" cy="1884505"/>
            <a:chOff x="0" y="0"/>
            <a:chExt cx="3771367" cy="25126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71392" cy="2512695"/>
            </a:xfrm>
            <a:custGeom>
              <a:avLst/>
              <a:gdLst/>
              <a:ahLst/>
              <a:cxnLst/>
              <a:rect l="l" t="t" r="r" b="b"/>
              <a:pathLst>
                <a:path w="3771392" h="2512695">
                  <a:moveTo>
                    <a:pt x="0" y="0"/>
                  </a:moveTo>
                  <a:lnTo>
                    <a:pt x="3771392" y="0"/>
                  </a:lnTo>
                  <a:lnTo>
                    <a:pt x="3771392" y="2512695"/>
                  </a:lnTo>
                  <a:lnTo>
                    <a:pt x="0" y="2512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709132" y="6303079"/>
            <a:ext cx="2924923" cy="1882919"/>
            <a:chOff x="0" y="0"/>
            <a:chExt cx="3899897" cy="25105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9916" cy="2510536"/>
            </a:xfrm>
            <a:custGeom>
              <a:avLst/>
              <a:gdLst/>
              <a:ahLst/>
              <a:cxnLst/>
              <a:rect l="l" t="t" r="r" b="b"/>
              <a:pathLst>
                <a:path w="3899916" h="2510536">
                  <a:moveTo>
                    <a:pt x="0" y="0"/>
                  </a:moveTo>
                  <a:lnTo>
                    <a:pt x="3899916" y="0"/>
                  </a:lnTo>
                  <a:lnTo>
                    <a:pt x="3899916" y="2510536"/>
                  </a:lnTo>
                  <a:lnTo>
                    <a:pt x="0" y="2510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1" r="-21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07491" y="2338199"/>
            <a:ext cx="978670" cy="820860"/>
            <a:chOff x="0" y="0"/>
            <a:chExt cx="1304893" cy="10944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4925" cy="1094486"/>
            </a:xfrm>
            <a:custGeom>
              <a:avLst/>
              <a:gdLst/>
              <a:ahLst/>
              <a:cxnLst/>
              <a:rect l="l" t="t" r="r" b="b"/>
              <a:pathLst>
                <a:path w="1304925" h="1094486">
                  <a:moveTo>
                    <a:pt x="0" y="0"/>
                  </a:moveTo>
                  <a:lnTo>
                    <a:pt x="1304925" y="0"/>
                  </a:lnTo>
                  <a:lnTo>
                    <a:pt x="1304925" y="1094486"/>
                  </a:lnTo>
                  <a:lnTo>
                    <a:pt x="0" y="1094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1" r="2" b="-10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349844" y="4486280"/>
            <a:ext cx="978670" cy="820860"/>
            <a:chOff x="0" y="0"/>
            <a:chExt cx="1304893" cy="10944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04925" cy="1094486"/>
            </a:xfrm>
            <a:custGeom>
              <a:avLst/>
              <a:gdLst/>
              <a:ahLst/>
              <a:cxnLst/>
              <a:rect l="l" t="t" r="r" b="b"/>
              <a:pathLst>
                <a:path w="1304925" h="1094486">
                  <a:moveTo>
                    <a:pt x="0" y="0"/>
                  </a:moveTo>
                  <a:lnTo>
                    <a:pt x="1304925" y="0"/>
                  </a:lnTo>
                  <a:lnTo>
                    <a:pt x="1304925" y="1094486"/>
                  </a:lnTo>
                  <a:lnTo>
                    <a:pt x="0" y="1094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1" r="2" b="-10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54597" y="6628021"/>
            <a:ext cx="978670" cy="820860"/>
            <a:chOff x="0" y="0"/>
            <a:chExt cx="1304893" cy="10944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04925" cy="1094486"/>
            </a:xfrm>
            <a:custGeom>
              <a:avLst/>
              <a:gdLst/>
              <a:ahLst/>
              <a:cxnLst/>
              <a:rect l="l" t="t" r="r" b="b"/>
              <a:pathLst>
                <a:path w="1304925" h="1094486">
                  <a:moveTo>
                    <a:pt x="0" y="0"/>
                  </a:moveTo>
                  <a:lnTo>
                    <a:pt x="1304925" y="0"/>
                  </a:lnTo>
                  <a:lnTo>
                    <a:pt x="1304925" y="1094486"/>
                  </a:lnTo>
                  <a:lnTo>
                    <a:pt x="0" y="1094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1" r="2" b="-10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734558" y="2490031"/>
            <a:ext cx="2929533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04040"/>
                </a:solidFill>
                <a:latin typeface="Open Sans 1"/>
                <a:ea typeface="Open Sans 1"/>
                <a:cs typeface="Open Sans 1"/>
                <a:sym typeface="Open Sans 1"/>
              </a:rPr>
              <a:t>I.- ESTRATEGIA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962249" y="4648311"/>
            <a:ext cx="3965674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04040"/>
                </a:solidFill>
                <a:latin typeface="Open Sans 1"/>
                <a:ea typeface="Open Sans 1"/>
                <a:cs typeface="Open Sans 1"/>
                <a:sym typeface="Open Sans 1"/>
              </a:rPr>
              <a:t>II.-COMUNICACIÓN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58679" y="6681485"/>
            <a:ext cx="3441948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404040"/>
                </a:solidFill>
                <a:latin typeface="Open Sans 1"/>
                <a:ea typeface="Open Sans 1"/>
                <a:cs typeface="Open Sans 1"/>
                <a:sym typeface="Open Sans 1"/>
              </a:rPr>
              <a:t>III.- MENTALIDAD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7198" y="1477008"/>
            <a:ext cx="11039338" cy="478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54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 PILARES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19310" y="1953608"/>
            <a:ext cx="8957708" cy="493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DE LA NEGOCIACIÓN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4953" y="338057"/>
            <a:ext cx="16925336" cy="8914472"/>
          </a:xfrm>
          <a:custGeom>
            <a:avLst/>
            <a:gdLst/>
            <a:ahLst/>
            <a:cxnLst/>
            <a:rect l="l" t="t" r="r" b="b"/>
            <a:pathLst>
              <a:path w="16925336" h="8914472">
                <a:moveTo>
                  <a:pt x="0" y="0"/>
                </a:moveTo>
                <a:lnTo>
                  <a:pt x="16925336" y="0"/>
                </a:lnTo>
                <a:lnTo>
                  <a:pt x="16925336" y="8914472"/>
                </a:lnTo>
                <a:lnTo>
                  <a:pt x="0" y="89144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" b="-3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4343400" y="1904109"/>
            <a:ext cx="8463610" cy="39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3465" b="1" spc="155">
                <a:solidFill>
                  <a:srgbClr val="292929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ETAPAS DE UNA NEGOCIACIÓN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36715" y="2818407"/>
            <a:ext cx="2930931" cy="4007289"/>
            <a:chOff x="0" y="0"/>
            <a:chExt cx="3907908" cy="53430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07917" cy="5343017"/>
            </a:xfrm>
            <a:custGeom>
              <a:avLst/>
              <a:gdLst/>
              <a:ahLst/>
              <a:cxnLst/>
              <a:rect l="l" t="t" r="r" b="b"/>
              <a:pathLst>
                <a:path w="3907917" h="5343017">
                  <a:moveTo>
                    <a:pt x="3609721" y="847471"/>
                  </a:moveTo>
                  <a:lnTo>
                    <a:pt x="3060446" y="297053"/>
                  </a:lnTo>
                  <a:lnTo>
                    <a:pt x="2342388" y="0"/>
                  </a:lnTo>
                  <a:lnTo>
                    <a:pt x="1565529" y="0"/>
                  </a:lnTo>
                  <a:lnTo>
                    <a:pt x="847471" y="297053"/>
                  </a:lnTo>
                  <a:lnTo>
                    <a:pt x="297053" y="847471"/>
                  </a:lnTo>
                  <a:lnTo>
                    <a:pt x="0" y="1565529"/>
                  </a:lnTo>
                  <a:lnTo>
                    <a:pt x="0" y="2163953"/>
                  </a:lnTo>
                  <a:lnTo>
                    <a:pt x="0" y="2342388"/>
                  </a:lnTo>
                  <a:lnTo>
                    <a:pt x="0" y="5343017"/>
                  </a:lnTo>
                  <a:lnTo>
                    <a:pt x="3907917" y="5343017"/>
                  </a:lnTo>
                  <a:lnTo>
                    <a:pt x="3907917" y="2342388"/>
                  </a:lnTo>
                  <a:lnTo>
                    <a:pt x="3907917" y="2163953"/>
                  </a:lnTo>
                  <a:lnTo>
                    <a:pt x="3907917" y="1565529"/>
                  </a:lnTo>
                  <a:lnTo>
                    <a:pt x="3609721" y="847471"/>
                  </a:lnTo>
                  <a:close/>
                </a:path>
              </a:pathLst>
            </a:custGeom>
            <a:blipFill>
              <a:blip r:embed="rId4"/>
              <a:stretch>
                <a:fillRect l="-45172" r="-45172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2810392"/>
            <a:ext cx="2946960" cy="4023318"/>
            <a:chOff x="0" y="0"/>
            <a:chExt cx="3929280" cy="53644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29253" cy="5364480"/>
            </a:xfrm>
            <a:custGeom>
              <a:avLst/>
              <a:gdLst/>
              <a:ahLst/>
              <a:cxnLst/>
              <a:rect l="l" t="t" r="r" b="b"/>
              <a:pathLst>
                <a:path w="3929253" h="5364480">
                  <a:moveTo>
                    <a:pt x="3929253" y="5364480"/>
                  </a:moveTo>
                  <a:lnTo>
                    <a:pt x="0" y="5364480"/>
                  </a:lnTo>
                  <a:lnTo>
                    <a:pt x="0" y="1574038"/>
                  </a:lnTo>
                  <a:lnTo>
                    <a:pt x="299212" y="851662"/>
                  </a:lnTo>
                  <a:lnTo>
                    <a:pt x="851662" y="299212"/>
                  </a:lnTo>
                  <a:lnTo>
                    <a:pt x="1574038" y="0"/>
                  </a:lnTo>
                  <a:lnTo>
                    <a:pt x="2355215" y="0"/>
                  </a:lnTo>
                  <a:lnTo>
                    <a:pt x="3077591" y="299212"/>
                  </a:lnTo>
                  <a:lnTo>
                    <a:pt x="3630041" y="851662"/>
                  </a:lnTo>
                  <a:lnTo>
                    <a:pt x="3929253" y="1574038"/>
                  </a:lnTo>
                  <a:lnTo>
                    <a:pt x="3929253" y="5364480"/>
                  </a:lnTo>
                  <a:close/>
                  <a:moveTo>
                    <a:pt x="21336" y="5343017"/>
                  </a:moveTo>
                  <a:lnTo>
                    <a:pt x="3907917" y="5343017"/>
                  </a:lnTo>
                  <a:lnTo>
                    <a:pt x="3907917" y="1578356"/>
                  </a:lnTo>
                  <a:lnTo>
                    <a:pt x="3611880" y="863473"/>
                  </a:lnTo>
                  <a:lnTo>
                    <a:pt x="3064764" y="316357"/>
                  </a:lnTo>
                  <a:lnTo>
                    <a:pt x="2350897" y="21336"/>
                  </a:lnTo>
                  <a:lnTo>
                    <a:pt x="1578356" y="21336"/>
                  </a:lnTo>
                  <a:lnTo>
                    <a:pt x="863473" y="317373"/>
                  </a:lnTo>
                  <a:lnTo>
                    <a:pt x="317373" y="863473"/>
                  </a:lnTo>
                  <a:lnTo>
                    <a:pt x="21336" y="1578356"/>
                  </a:lnTo>
                  <a:lnTo>
                    <a:pt x="21336" y="5343017"/>
                  </a:lnTo>
                  <a:close/>
                </a:path>
              </a:pathLst>
            </a:custGeom>
            <a:solidFill>
              <a:srgbClr val="AB9083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272071" y="2818407"/>
            <a:ext cx="2930931" cy="4007289"/>
            <a:chOff x="0" y="0"/>
            <a:chExt cx="3907908" cy="53430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07917" cy="5343017"/>
            </a:xfrm>
            <a:custGeom>
              <a:avLst/>
              <a:gdLst/>
              <a:ahLst/>
              <a:cxnLst/>
              <a:rect l="l" t="t" r="r" b="b"/>
              <a:pathLst>
                <a:path w="3907917" h="5343017">
                  <a:moveTo>
                    <a:pt x="3609721" y="847471"/>
                  </a:moveTo>
                  <a:lnTo>
                    <a:pt x="3060446" y="297053"/>
                  </a:lnTo>
                  <a:lnTo>
                    <a:pt x="2342388" y="0"/>
                  </a:lnTo>
                  <a:lnTo>
                    <a:pt x="1565529" y="0"/>
                  </a:lnTo>
                  <a:lnTo>
                    <a:pt x="847471" y="297053"/>
                  </a:lnTo>
                  <a:lnTo>
                    <a:pt x="297053" y="847471"/>
                  </a:lnTo>
                  <a:lnTo>
                    <a:pt x="0" y="1565529"/>
                  </a:lnTo>
                  <a:lnTo>
                    <a:pt x="0" y="2163953"/>
                  </a:lnTo>
                  <a:lnTo>
                    <a:pt x="0" y="2342388"/>
                  </a:lnTo>
                  <a:lnTo>
                    <a:pt x="0" y="5343017"/>
                  </a:lnTo>
                  <a:lnTo>
                    <a:pt x="3907917" y="5343017"/>
                  </a:lnTo>
                  <a:lnTo>
                    <a:pt x="3907917" y="2342388"/>
                  </a:lnTo>
                  <a:lnTo>
                    <a:pt x="3907917" y="2163953"/>
                  </a:lnTo>
                  <a:lnTo>
                    <a:pt x="3907917" y="1565529"/>
                  </a:lnTo>
                  <a:lnTo>
                    <a:pt x="3609721" y="847471"/>
                  </a:lnTo>
                  <a:close/>
                </a:path>
              </a:pathLst>
            </a:custGeom>
            <a:blipFill>
              <a:blip r:embed="rId5"/>
              <a:stretch>
                <a:fillRect l="-52369" r="-52368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64056" y="2810392"/>
            <a:ext cx="2946960" cy="4023318"/>
            <a:chOff x="0" y="0"/>
            <a:chExt cx="3929280" cy="53644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29253" cy="5364480"/>
            </a:xfrm>
            <a:custGeom>
              <a:avLst/>
              <a:gdLst/>
              <a:ahLst/>
              <a:cxnLst/>
              <a:rect l="l" t="t" r="r" b="b"/>
              <a:pathLst>
                <a:path w="3929253" h="5364480">
                  <a:moveTo>
                    <a:pt x="3929253" y="5364480"/>
                  </a:moveTo>
                  <a:lnTo>
                    <a:pt x="0" y="5364480"/>
                  </a:lnTo>
                  <a:lnTo>
                    <a:pt x="0" y="1574038"/>
                  </a:lnTo>
                  <a:lnTo>
                    <a:pt x="299212" y="851662"/>
                  </a:lnTo>
                  <a:lnTo>
                    <a:pt x="851662" y="299212"/>
                  </a:lnTo>
                  <a:lnTo>
                    <a:pt x="1574038" y="0"/>
                  </a:lnTo>
                  <a:lnTo>
                    <a:pt x="2355215" y="0"/>
                  </a:lnTo>
                  <a:lnTo>
                    <a:pt x="3077591" y="299212"/>
                  </a:lnTo>
                  <a:lnTo>
                    <a:pt x="3630041" y="851662"/>
                  </a:lnTo>
                  <a:lnTo>
                    <a:pt x="3929253" y="1574038"/>
                  </a:lnTo>
                  <a:lnTo>
                    <a:pt x="3929253" y="5364480"/>
                  </a:lnTo>
                  <a:close/>
                  <a:moveTo>
                    <a:pt x="21336" y="5343017"/>
                  </a:moveTo>
                  <a:lnTo>
                    <a:pt x="3907917" y="5343017"/>
                  </a:lnTo>
                  <a:lnTo>
                    <a:pt x="3907917" y="1578356"/>
                  </a:lnTo>
                  <a:lnTo>
                    <a:pt x="3611880" y="863473"/>
                  </a:lnTo>
                  <a:lnTo>
                    <a:pt x="3064764" y="316357"/>
                  </a:lnTo>
                  <a:lnTo>
                    <a:pt x="2350897" y="21336"/>
                  </a:lnTo>
                  <a:lnTo>
                    <a:pt x="1578356" y="21336"/>
                  </a:lnTo>
                  <a:lnTo>
                    <a:pt x="863473" y="317373"/>
                  </a:lnTo>
                  <a:lnTo>
                    <a:pt x="317373" y="863473"/>
                  </a:lnTo>
                  <a:lnTo>
                    <a:pt x="21336" y="1578356"/>
                  </a:lnTo>
                  <a:lnTo>
                    <a:pt x="21336" y="5343017"/>
                  </a:lnTo>
                  <a:close/>
                </a:path>
              </a:pathLst>
            </a:custGeom>
            <a:solidFill>
              <a:srgbClr val="AB9083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868065" y="2818407"/>
            <a:ext cx="2930931" cy="4007289"/>
            <a:chOff x="0" y="0"/>
            <a:chExt cx="3907908" cy="534305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07917" cy="5343017"/>
            </a:xfrm>
            <a:custGeom>
              <a:avLst/>
              <a:gdLst/>
              <a:ahLst/>
              <a:cxnLst/>
              <a:rect l="l" t="t" r="r" b="b"/>
              <a:pathLst>
                <a:path w="3907917" h="5343017">
                  <a:moveTo>
                    <a:pt x="3609721" y="847471"/>
                  </a:moveTo>
                  <a:lnTo>
                    <a:pt x="3060446" y="297053"/>
                  </a:lnTo>
                  <a:lnTo>
                    <a:pt x="2342388" y="0"/>
                  </a:lnTo>
                  <a:lnTo>
                    <a:pt x="1565529" y="0"/>
                  </a:lnTo>
                  <a:lnTo>
                    <a:pt x="847471" y="297053"/>
                  </a:lnTo>
                  <a:lnTo>
                    <a:pt x="297053" y="847471"/>
                  </a:lnTo>
                  <a:lnTo>
                    <a:pt x="0" y="1565529"/>
                  </a:lnTo>
                  <a:lnTo>
                    <a:pt x="0" y="2163953"/>
                  </a:lnTo>
                  <a:lnTo>
                    <a:pt x="0" y="2342388"/>
                  </a:lnTo>
                  <a:lnTo>
                    <a:pt x="0" y="5343017"/>
                  </a:lnTo>
                  <a:lnTo>
                    <a:pt x="3907917" y="5343017"/>
                  </a:lnTo>
                  <a:lnTo>
                    <a:pt x="3907917" y="2342388"/>
                  </a:lnTo>
                  <a:lnTo>
                    <a:pt x="3907917" y="2163953"/>
                  </a:lnTo>
                  <a:lnTo>
                    <a:pt x="3907917" y="1565529"/>
                  </a:lnTo>
                  <a:lnTo>
                    <a:pt x="3609721" y="847471"/>
                  </a:lnTo>
                  <a:close/>
                </a:path>
              </a:pathLst>
            </a:custGeom>
            <a:blipFill>
              <a:blip r:embed="rId6"/>
              <a:stretch>
                <a:fillRect t="-4879" b="-4880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860050" y="2810392"/>
            <a:ext cx="2946960" cy="4023318"/>
            <a:chOff x="0" y="0"/>
            <a:chExt cx="3929280" cy="53644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929253" cy="5364480"/>
            </a:xfrm>
            <a:custGeom>
              <a:avLst/>
              <a:gdLst/>
              <a:ahLst/>
              <a:cxnLst/>
              <a:rect l="l" t="t" r="r" b="b"/>
              <a:pathLst>
                <a:path w="3929253" h="5364480">
                  <a:moveTo>
                    <a:pt x="3929253" y="5364480"/>
                  </a:moveTo>
                  <a:lnTo>
                    <a:pt x="0" y="5364480"/>
                  </a:lnTo>
                  <a:lnTo>
                    <a:pt x="0" y="1574038"/>
                  </a:lnTo>
                  <a:lnTo>
                    <a:pt x="299212" y="851662"/>
                  </a:lnTo>
                  <a:lnTo>
                    <a:pt x="851662" y="299212"/>
                  </a:lnTo>
                  <a:lnTo>
                    <a:pt x="1574038" y="0"/>
                  </a:lnTo>
                  <a:lnTo>
                    <a:pt x="2355215" y="0"/>
                  </a:lnTo>
                  <a:lnTo>
                    <a:pt x="3077591" y="299212"/>
                  </a:lnTo>
                  <a:lnTo>
                    <a:pt x="3630041" y="851662"/>
                  </a:lnTo>
                  <a:lnTo>
                    <a:pt x="3929253" y="1574038"/>
                  </a:lnTo>
                  <a:lnTo>
                    <a:pt x="3929253" y="5364480"/>
                  </a:lnTo>
                  <a:close/>
                  <a:moveTo>
                    <a:pt x="21336" y="5343017"/>
                  </a:moveTo>
                  <a:lnTo>
                    <a:pt x="3907917" y="5343017"/>
                  </a:lnTo>
                  <a:lnTo>
                    <a:pt x="3907917" y="1578356"/>
                  </a:lnTo>
                  <a:lnTo>
                    <a:pt x="3611880" y="863473"/>
                  </a:lnTo>
                  <a:lnTo>
                    <a:pt x="3064764" y="316357"/>
                  </a:lnTo>
                  <a:lnTo>
                    <a:pt x="2350897" y="21336"/>
                  </a:lnTo>
                  <a:lnTo>
                    <a:pt x="1578356" y="21336"/>
                  </a:lnTo>
                  <a:lnTo>
                    <a:pt x="863473" y="317373"/>
                  </a:lnTo>
                  <a:lnTo>
                    <a:pt x="317373" y="863473"/>
                  </a:lnTo>
                  <a:lnTo>
                    <a:pt x="21336" y="1578356"/>
                  </a:lnTo>
                  <a:lnTo>
                    <a:pt x="21336" y="5343017"/>
                  </a:lnTo>
                  <a:close/>
                </a:path>
              </a:pathLst>
            </a:custGeom>
            <a:solidFill>
              <a:srgbClr val="AB9083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045312" y="2826422"/>
            <a:ext cx="2930931" cy="4007289"/>
            <a:chOff x="0" y="0"/>
            <a:chExt cx="3907908" cy="53430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07917" cy="5343017"/>
            </a:xfrm>
            <a:custGeom>
              <a:avLst/>
              <a:gdLst/>
              <a:ahLst/>
              <a:cxnLst/>
              <a:rect l="l" t="t" r="r" b="b"/>
              <a:pathLst>
                <a:path w="3907917" h="5343017">
                  <a:moveTo>
                    <a:pt x="3609721" y="847471"/>
                  </a:moveTo>
                  <a:lnTo>
                    <a:pt x="3060446" y="297053"/>
                  </a:lnTo>
                  <a:lnTo>
                    <a:pt x="2342388" y="0"/>
                  </a:lnTo>
                  <a:lnTo>
                    <a:pt x="1565529" y="0"/>
                  </a:lnTo>
                  <a:lnTo>
                    <a:pt x="847471" y="297053"/>
                  </a:lnTo>
                  <a:lnTo>
                    <a:pt x="297053" y="847471"/>
                  </a:lnTo>
                  <a:lnTo>
                    <a:pt x="0" y="1565529"/>
                  </a:lnTo>
                  <a:lnTo>
                    <a:pt x="0" y="2163953"/>
                  </a:lnTo>
                  <a:lnTo>
                    <a:pt x="0" y="2342388"/>
                  </a:lnTo>
                  <a:lnTo>
                    <a:pt x="0" y="5343017"/>
                  </a:lnTo>
                  <a:lnTo>
                    <a:pt x="3907917" y="5343017"/>
                  </a:lnTo>
                  <a:lnTo>
                    <a:pt x="3907917" y="2342388"/>
                  </a:lnTo>
                  <a:lnTo>
                    <a:pt x="3907917" y="2163953"/>
                  </a:lnTo>
                  <a:lnTo>
                    <a:pt x="3907917" y="1565529"/>
                  </a:lnTo>
                  <a:lnTo>
                    <a:pt x="3609721" y="847471"/>
                  </a:lnTo>
                  <a:close/>
                </a:path>
              </a:pathLst>
            </a:custGeom>
            <a:blipFill>
              <a:blip r:embed="rId7"/>
              <a:stretch>
                <a:fillRect l="-52542" r="-52542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037297" y="2818407"/>
            <a:ext cx="2946960" cy="4023318"/>
            <a:chOff x="0" y="0"/>
            <a:chExt cx="3929280" cy="536442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929253" cy="5364480"/>
            </a:xfrm>
            <a:custGeom>
              <a:avLst/>
              <a:gdLst/>
              <a:ahLst/>
              <a:cxnLst/>
              <a:rect l="l" t="t" r="r" b="b"/>
              <a:pathLst>
                <a:path w="3929253" h="5364480">
                  <a:moveTo>
                    <a:pt x="3929253" y="5364480"/>
                  </a:moveTo>
                  <a:lnTo>
                    <a:pt x="0" y="5364480"/>
                  </a:lnTo>
                  <a:lnTo>
                    <a:pt x="0" y="1574038"/>
                  </a:lnTo>
                  <a:lnTo>
                    <a:pt x="299212" y="851662"/>
                  </a:lnTo>
                  <a:lnTo>
                    <a:pt x="851662" y="299212"/>
                  </a:lnTo>
                  <a:lnTo>
                    <a:pt x="1574038" y="0"/>
                  </a:lnTo>
                  <a:lnTo>
                    <a:pt x="2355215" y="0"/>
                  </a:lnTo>
                  <a:lnTo>
                    <a:pt x="3077591" y="299212"/>
                  </a:lnTo>
                  <a:lnTo>
                    <a:pt x="3630041" y="851662"/>
                  </a:lnTo>
                  <a:lnTo>
                    <a:pt x="3929253" y="1574038"/>
                  </a:lnTo>
                  <a:lnTo>
                    <a:pt x="3929253" y="5364480"/>
                  </a:lnTo>
                  <a:close/>
                  <a:moveTo>
                    <a:pt x="21336" y="5343017"/>
                  </a:moveTo>
                  <a:lnTo>
                    <a:pt x="3907917" y="5343017"/>
                  </a:lnTo>
                  <a:lnTo>
                    <a:pt x="3907917" y="1578356"/>
                  </a:lnTo>
                  <a:lnTo>
                    <a:pt x="3611880" y="863473"/>
                  </a:lnTo>
                  <a:lnTo>
                    <a:pt x="3064764" y="316357"/>
                  </a:lnTo>
                  <a:lnTo>
                    <a:pt x="2350897" y="21336"/>
                  </a:lnTo>
                  <a:lnTo>
                    <a:pt x="1578356" y="21336"/>
                  </a:lnTo>
                  <a:lnTo>
                    <a:pt x="863473" y="317373"/>
                  </a:lnTo>
                  <a:lnTo>
                    <a:pt x="317373" y="863473"/>
                  </a:lnTo>
                  <a:lnTo>
                    <a:pt x="21336" y="1578356"/>
                  </a:lnTo>
                  <a:lnTo>
                    <a:pt x="21336" y="5343017"/>
                  </a:lnTo>
                  <a:close/>
                </a:path>
              </a:pathLst>
            </a:custGeom>
            <a:solidFill>
              <a:srgbClr val="AB9083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6686352"/>
            <a:ext cx="2783376" cy="774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6"/>
              </a:lnSpc>
            </a:pPr>
            <a:r>
              <a:rPr lang="en-US" sz="2115" b="1" spc="122">
                <a:solidFill>
                  <a:srgbClr val="292929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1.- PREPARACIÓN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47661" y="6708011"/>
            <a:ext cx="3727544" cy="75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6"/>
              </a:lnSpc>
            </a:pPr>
            <a:r>
              <a:rPr lang="en-US" sz="2115" b="1" spc="122">
                <a:solidFill>
                  <a:srgbClr val="292929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2.- CREACIÓN DE VALOR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6708011"/>
            <a:ext cx="4243371" cy="75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6"/>
              </a:lnSpc>
            </a:pPr>
            <a:r>
              <a:rPr lang="en-US" sz="2115" b="1" spc="122">
                <a:solidFill>
                  <a:srgbClr val="292929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3.- DISTRIBUCIÓN DE VALOR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711638" y="7056788"/>
            <a:ext cx="3598278" cy="660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9"/>
              </a:lnSpc>
            </a:pPr>
            <a:r>
              <a:rPr lang="en-US" sz="2115" b="1" spc="122">
                <a:solidFill>
                  <a:srgbClr val="292929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4.- SEGUIMIENTO DE LAS RELACIONES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36715" y="870876"/>
            <a:ext cx="11952983" cy="572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892" b="1" spc="219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I.- ESTRATEGIA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38429" y="650706"/>
            <a:ext cx="9695826" cy="1800649"/>
            <a:chOff x="0" y="0"/>
            <a:chExt cx="12927768" cy="2400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27768" cy="2400865"/>
            </a:xfrm>
            <a:custGeom>
              <a:avLst/>
              <a:gdLst/>
              <a:ahLst/>
              <a:cxnLst/>
              <a:rect l="l" t="t" r="r" b="b"/>
              <a:pathLst>
                <a:path w="12927768" h="2400865">
                  <a:moveTo>
                    <a:pt x="0" y="0"/>
                  </a:moveTo>
                  <a:lnTo>
                    <a:pt x="12927768" y="0"/>
                  </a:lnTo>
                  <a:lnTo>
                    <a:pt x="12927768" y="2400865"/>
                  </a:lnTo>
                  <a:lnTo>
                    <a:pt x="0" y="24008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12927768" cy="24865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832"/>
                </a:lnSpc>
              </a:pPr>
              <a:r>
                <a:rPr lang="en-US" sz="4880" b="1" spc="218">
                  <a:solidFill>
                    <a:srgbClr val="000000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 1.-PREPARACIÓN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2838429" y="2678298"/>
            <a:ext cx="4071189" cy="5010694"/>
          </a:xfrm>
          <a:custGeom>
            <a:avLst/>
            <a:gdLst/>
            <a:ahLst/>
            <a:cxnLst/>
            <a:rect l="l" t="t" r="r" b="b"/>
            <a:pathLst>
              <a:path w="4071189" h="5010694">
                <a:moveTo>
                  <a:pt x="0" y="0"/>
                </a:moveTo>
                <a:lnTo>
                  <a:pt x="4071188" y="0"/>
                </a:lnTo>
                <a:lnTo>
                  <a:pt x="4071188" y="5010694"/>
                </a:lnTo>
                <a:lnTo>
                  <a:pt x="0" y="5010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6"/>
          <p:cNvSpPr txBox="1"/>
          <p:nvPr/>
        </p:nvSpPr>
        <p:spPr>
          <a:xfrm>
            <a:off x="8009974" y="2725923"/>
            <a:ext cx="8749335" cy="632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3"/>
              </a:lnSpc>
            </a:pPr>
            <a:r>
              <a:rPr lang="en-US" sz="36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1.- </a:t>
            </a:r>
            <a:r>
              <a:rPr lang="en-US" sz="36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Definir </a:t>
            </a:r>
            <a:r>
              <a:rPr lang="en-US" sz="3600" b="1">
                <a:solidFill>
                  <a:srgbClr val="FF090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posiciones</a:t>
            </a:r>
            <a:r>
              <a:rPr lang="en-US" sz="36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e investigar </a:t>
            </a:r>
            <a:r>
              <a:rPr lang="en-US" sz="3600" b="1">
                <a:solidFill>
                  <a:srgbClr val="FF090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intereses.</a:t>
            </a:r>
            <a:r>
              <a:rPr lang="en-US" sz="36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</a:p>
          <a:p>
            <a:pPr algn="l">
              <a:lnSpc>
                <a:spcPts val="3893"/>
              </a:lnSpc>
            </a:pPr>
            <a:endParaRPr lang="en-US" sz="3600" b="1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3893"/>
              </a:lnSpc>
            </a:pPr>
            <a:r>
              <a:rPr lang="en-US" sz="36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2.-</a:t>
            </a:r>
            <a:r>
              <a:rPr lang="en-US" sz="3600" b="1">
                <a:solidFill>
                  <a:srgbClr val="EEB4F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6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Determinar tu </a:t>
            </a:r>
            <a:r>
              <a:rPr lang="en-US" sz="3600" b="1">
                <a:solidFill>
                  <a:srgbClr val="FF090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MAAN</a:t>
            </a:r>
            <a:r>
              <a:rPr lang="en-US" sz="36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6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 imaginar el MAAN de la contraparte. </a:t>
            </a:r>
          </a:p>
          <a:p>
            <a:pPr algn="l">
              <a:lnSpc>
                <a:spcPts val="3893"/>
              </a:lnSpc>
            </a:pPr>
            <a:endParaRPr lang="en-US" sz="36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893"/>
              </a:lnSpc>
            </a:pPr>
            <a:r>
              <a:rPr lang="en-US" sz="36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3.-</a:t>
            </a:r>
            <a:r>
              <a:rPr lang="en-US" sz="3600" b="1">
                <a:solidFill>
                  <a:srgbClr val="EEB4F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6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Determinar tu </a:t>
            </a:r>
            <a:r>
              <a:rPr lang="en-US" sz="3600" b="1">
                <a:solidFill>
                  <a:srgbClr val="FF090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valor de Reserva.</a:t>
            </a:r>
          </a:p>
          <a:p>
            <a:pPr algn="l">
              <a:lnSpc>
                <a:spcPts val="3893"/>
              </a:lnSpc>
            </a:pPr>
            <a:endParaRPr lang="en-US" sz="3600" b="1">
              <a:solidFill>
                <a:srgbClr val="FF090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3893"/>
              </a:lnSpc>
            </a:pPr>
            <a:r>
              <a:rPr lang="en-US" sz="36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4.-</a:t>
            </a:r>
            <a:r>
              <a:rPr lang="en-US" sz="3600" b="1">
                <a:solidFill>
                  <a:srgbClr val="EEB4F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600" b="1">
                <a:solidFill>
                  <a:srgbClr val="FF090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Ordenar</a:t>
            </a:r>
            <a:r>
              <a:rPr lang="en-US" sz="36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de mayor a menor nuestras alternativas y tener varias opciones.</a:t>
            </a:r>
          </a:p>
          <a:p>
            <a:pPr algn="ctr">
              <a:lnSpc>
                <a:spcPts val="3893"/>
              </a:lnSpc>
            </a:pPr>
            <a:endParaRPr lang="en-US" sz="36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3893"/>
              </a:lnSpc>
            </a:pPr>
            <a:endParaRPr lang="en-US" sz="36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3893"/>
              </a:lnSpc>
            </a:pPr>
            <a:endParaRPr lang="en-US" sz="360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954000" cy="10287000"/>
            <a:chOff x="0" y="0"/>
            <a:chExt cx="1727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72000" cy="13716000"/>
            </a:xfrm>
            <a:custGeom>
              <a:avLst/>
              <a:gdLst/>
              <a:ahLst/>
              <a:cxnLst/>
              <a:rect l="l" t="t" r="r" b="b"/>
              <a:pathLst>
                <a:path w="17272000" h="13716000">
                  <a:moveTo>
                    <a:pt x="0" y="0"/>
                  </a:moveTo>
                  <a:lnTo>
                    <a:pt x="17272000" y="0"/>
                  </a:lnTo>
                  <a:lnTo>
                    <a:pt x="17272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970161" y="1716078"/>
            <a:ext cx="12155449" cy="984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15"/>
              </a:lnSpc>
            </a:pPr>
            <a:r>
              <a:rPr lang="en-US" sz="44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1.1.- POSICIONES / INTERESES</a:t>
            </a:r>
          </a:p>
          <a:p>
            <a:pPr algn="ctr">
              <a:lnSpc>
                <a:spcPts val="2900"/>
              </a:lnSpc>
            </a:pPr>
            <a:endParaRPr lang="en-US" sz="4400" b="1">
              <a:solidFill>
                <a:srgbClr val="000000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70161" y="2690563"/>
            <a:ext cx="7542970" cy="185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Es lo que las partes involucradas en la negociación dicen que quieren.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16000" y="2787054"/>
            <a:ext cx="3825482" cy="460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5"/>
              </a:lnSpc>
            </a:pPr>
            <a:r>
              <a:rPr lang="en-US" sz="3675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Son los motivos, los valores o las causas subyacentes que justifican la petición de una persona.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1895489" y="5121882"/>
            <a:ext cx="10362057" cy="5828657"/>
            <a:chOff x="0" y="0"/>
            <a:chExt cx="13816076" cy="7771543"/>
          </a:xfrm>
        </p:grpSpPr>
        <p:sp>
          <p:nvSpPr>
            <p:cNvPr id="8" name="Freeform 8" descr="Mano de una persona  El contenido generado por IA puede ser incorrecto."/>
            <p:cNvSpPr/>
            <p:nvPr/>
          </p:nvSpPr>
          <p:spPr>
            <a:xfrm>
              <a:off x="0" y="0"/>
              <a:ext cx="13816076" cy="7771511"/>
            </a:xfrm>
            <a:custGeom>
              <a:avLst/>
              <a:gdLst/>
              <a:ahLst/>
              <a:cxnLst/>
              <a:rect l="l" t="t" r="r" b="b"/>
              <a:pathLst>
                <a:path w="13816076" h="7771511">
                  <a:moveTo>
                    <a:pt x="0" y="0"/>
                  </a:moveTo>
                  <a:lnTo>
                    <a:pt x="13816076" y="0"/>
                  </a:lnTo>
                  <a:lnTo>
                    <a:pt x="13816076" y="7771511"/>
                  </a:lnTo>
                  <a:lnTo>
                    <a:pt x="0" y="7771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380338" y="4071066"/>
            <a:ext cx="5141234" cy="554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endParaRPr/>
          </a:p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Son las declaraciones más superficiales pero que no permiten conocer el valor, el motivo o la causa  real de la petición del interlocutor.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76484" y="2544522"/>
            <a:ext cx="8878583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1.- </a:t>
            </a:r>
            <a:r>
              <a:rPr lang="en-US" sz="37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FORMULAR PREGUNTAS ABIERTAS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62600" y="4398341"/>
            <a:ext cx="8194207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2.-</a:t>
            </a:r>
            <a:r>
              <a:rPr lang="en-US" sz="3700" b="1">
                <a:solidFill>
                  <a:srgbClr val="EEB4F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7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ESCUCHAR EN FORMA ACTIVA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510697" y="6422246"/>
            <a:ext cx="4671903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3.-</a:t>
            </a:r>
            <a:r>
              <a:rPr lang="en-US" sz="3700" b="1">
                <a:solidFill>
                  <a:srgbClr val="EEB4F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  <a:r>
              <a:rPr lang="en-US" sz="37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COMPRENSIÓN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36099" y="1237489"/>
            <a:ext cx="5479676" cy="82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77"/>
              </a:lnSpc>
            </a:pPr>
            <a:r>
              <a:rPr lang="en-US" sz="6600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MÉTODO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852047" y="1428294"/>
            <a:ext cx="1967490" cy="1746148"/>
            <a:chOff x="0" y="0"/>
            <a:chExt cx="2623320" cy="23281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23312" cy="2328164"/>
            </a:xfrm>
            <a:custGeom>
              <a:avLst/>
              <a:gdLst/>
              <a:ahLst/>
              <a:cxnLst/>
              <a:rect l="l" t="t" r="r" b="b"/>
              <a:pathLst>
                <a:path w="2623312" h="2328164">
                  <a:moveTo>
                    <a:pt x="0" y="0"/>
                  </a:moveTo>
                  <a:lnTo>
                    <a:pt x="2623312" y="0"/>
                  </a:lnTo>
                  <a:lnTo>
                    <a:pt x="2623312" y="2328164"/>
                  </a:lnTo>
                  <a:lnTo>
                    <a:pt x="0" y="2328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" r="-12" b="-1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272474" y="3456063"/>
            <a:ext cx="1554880" cy="1751977"/>
            <a:chOff x="0" y="0"/>
            <a:chExt cx="2073173" cy="23359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73148" cy="2335911"/>
            </a:xfrm>
            <a:custGeom>
              <a:avLst/>
              <a:gdLst/>
              <a:ahLst/>
              <a:cxnLst/>
              <a:rect l="l" t="t" r="r" b="b"/>
              <a:pathLst>
                <a:path w="2073148" h="2335911">
                  <a:moveTo>
                    <a:pt x="0" y="0"/>
                  </a:moveTo>
                  <a:lnTo>
                    <a:pt x="2073148" y="0"/>
                  </a:lnTo>
                  <a:lnTo>
                    <a:pt x="2073148" y="2335911"/>
                  </a:lnTo>
                  <a:lnTo>
                    <a:pt x="0" y="2335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5" r="-1" b="-57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3990373" y="5760847"/>
            <a:ext cx="1658327" cy="1589497"/>
          </a:xfrm>
          <a:custGeom>
            <a:avLst/>
            <a:gdLst/>
            <a:ahLst/>
            <a:cxnLst/>
            <a:rect l="l" t="t" r="r" b="b"/>
            <a:pathLst>
              <a:path w="1658327" h="1589497">
                <a:moveTo>
                  <a:pt x="0" y="0"/>
                </a:moveTo>
                <a:lnTo>
                  <a:pt x="1658327" y="0"/>
                </a:lnTo>
                <a:lnTo>
                  <a:pt x="1658327" y="1589497"/>
                </a:lnTo>
                <a:lnTo>
                  <a:pt x="0" y="1589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20" r="-220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372600" cy="10287000"/>
            <a:chOff x="0" y="0"/>
            <a:chExt cx="124968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96800" cy="13716000"/>
            </a:xfrm>
            <a:custGeom>
              <a:avLst/>
              <a:gdLst/>
              <a:ahLst/>
              <a:cxnLst/>
              <a:rect l="l" t="t" r="r" b="b"/>
              <a:pathLst>
                <a:path w="12496800" h="13716000">
                  <a:moveTo>
                    <a:pt x="0" y="0"/>
                  </a:moveTo>
                  <a:lnTo>
                    <a:pt x="12496800" y="0"/>
                  </a:lnTo>
                  <a:lnTo>
                    <a:pt x="124968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892825" y="2315311"/>
            <a:ext cx="7709375" cy="548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6"/>
              </a:lnSpc>
            </a:pPr>
            <a:r>
              <a:rPr lang="en-US" sz="27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Técnica que permite descubrir  y tener preparado un </a:t>
            </a:r>
            <a:r>
              <a:rPr lang="en-US" sz="2799" b="1">
                <a:solidFill>
                  <a:srgbClr val="E6235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PLAN B</a:t>
            </a:r>
            <a:r>
              <a:rPr lang="en-US" sz="27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por si el objetivo principal de nuestras negociaciones resulta imposible de conseguir.</a:t>
            </a:r>
          </a:p>
          <a:p>
            <a:pPr algn="l">
              <a:lnSpc>
                <a:spcPts val="3606"/>
              </a:lnSpc>
            </a:pPr>
            <a:endParaRPr lang="en-US" sz="2799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606"/>
              </a:lnSpc>
            </a:pPr>
            <a:r>
              <a:rPr lang="en-US" sz="27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Técnica que permite revisar y obtener las mejores alternativas de una negociación con el objetivo de estar preparados ante cualquier esenario.</a:t>
            </a:r>
          </a:p>
          <a:p>
            <a:pPr algn="l">
              <a:lnSpc>
                <a:spcPts val="3606"/>
              </a:lnSpc>
            </a:pPr>
            <a:endParaRPr lang="en-US" sz="2799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3606"/>
              </a:lnSpc>
            </a:pPr>
            <a:r>
              <a:rPr lang="en-US" sz="2799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Tener un buen MAAN o BATNA  permite negociar con mayor fuerza y seguridad.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82438" y="2563571"/>
            <a:ext cx="5856965" cy="2538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Mejor Alternativa a un Acuerdo Negociado</a:t>
            </a:r>
          </a:p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Best Alternative to Negotiated Agreement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29063" y="1900142"/>
            <a:ext cx="8951237" cy="544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4800" b="1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1.2.-  MAAN o BATNA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1143000" y="4477062"/>
            <a:ext cx="11445790" cy="6438257"/>
            <a:chOff x="0" y="0"/>
            <a:chExt cx="15261053" cy="8584343"/>
          </a:xfrm>
        </p:grpSpPr>
        <p:sp>
          <p:nvSpPr>
            <p:cNvPr id="8" name="Freeform 8" descr="Un hombre en frente de laptop  El contenido generado por IA puede ser incorrecto."/>
            <p:cNvSpPr/>
            <p:nvPr/>
          </p:nvSpPr>
          <p:spPr>
            <a:xfrm>
              <a:off x="0" y="0"/>
              <a:ext cx="15261082" cy="8584311"/>
            </a:xfrm>
            <a:custGeom>
              <a:avLst/>
              <a:gdLst/>
              <a:ahLst/>
              <a:cxnLst/>
              <a:rect l="l" t="t" r="r" b="b"/>
              <a:pathLst>
                <a:path w="15261082" h="8584311">
                  <a:moveTo>
                    <a:pt x="0" y="0"/>
                  </a:moveTo>
                  <a:lnTo>
                    <a:pt x="15261082" y="0"/>
                  </a:lnTo>
                  <a:lnTo>
                    <a:pt x="15261082" y="8584311"/>
                  </a:lnTo>
                  <a:lnTo>
                    <a:pt x="0" y="858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1188</Words>
  <Application>Microsoft Office PowerPoint</Application>
  <PresentationFormat>Personalizado</PresentationFormat>
  <Paragraphs>260</Paragraphs>
  <Slides>24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5" baseType="lpstr">
      <vt:lpstr>Open Sans 2</vt:lpstr>
      <vt:lpstr>Open Sans 1 Italics</vt:lpstr>
      <vt:lpstr>Open Sans 1 Bold</vt:lpstr>
      <vt:lpstr>Black Mango</vt:lpstr>
      <vt:lpstr>Black Mango Medium</vt:lpstr>
      <vt:lpstr>Open Sans 1</vt:lpstr>
      <vt:lpstr>Calibri</vt:lpstr>
      <vt:lpstr>Public Sans Bold</vt:lpstr>
      <vt:lpstr>Aptos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Estrategias de Negociación CNC</dc:title>
  <dc:creator>Antonieta Van der Me</dc:creator>
  <cp:lastModifiedBy>Antonieta van der Meer</cp:lastModifiedBy>
  <cp:revision>2</cp:revision>
  <dcterms:created xsi:type="dcterms:W3CDTF">2006-08-16T00:00:00Z</dcterms:created>
  <dcterms:modified xsi:type="dcterms:W3CDTF">2026-01-07T23:54:48Z</dcterms:modified>
  <dc:identifier>DAG9T8PnVm0</dc:identifier>
</cp:coreProperties>
</file>